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98" r:id="rId4"/>
    <p:sldId id="258" r:id="rId5"/>
    <p:sldId id="260" r:id="rId6"/>
    <p:sldId id="261" r:id="rId7"/>
    <p:sldId id="264" r:id="rId8"/>
    <p:sldId id="262" r:id="rId9"/>
    <p:sldId id="263" r:id="rId10"/>
    <p:sldId id="265" r:id="rId11"/>
    <p:sldId id="276" r:id="rId12"/>
    <p:sldId id="269" r:id="rId13"/>
    <p:sldId id="277" r:id="rId14"/>
    <p:sldId id="278" r:id="rId15"/>
    <p:sldId id="279" r:id="rId16"/>
    <p:sldId id="271" r:id="rId17"/>
    <p:sldId id="272" r:id="rId18"/>
    <p:sldId id="297" r:id="rId19"/>
    <p:sldId id="286" r:id="rId20"/>
    <p:sldId id="288" r:id="rId21"/>
    <p:sldId id="290" r:id="rId22"/>
    <p:sldId id="296" r:id="rId23"/>
    <p:sldId id="273" r:id="rId24"/>
    <p:sldId id="293" r:id="rId25"/>
    <p:sldId id="295" r:id="rId26"/>
    <p:sldId id="275"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3" d="100"/>
          <a:sy n="63" d="100"/>
        </p:scale>
        <p:origin x="78"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430685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290354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3722756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381705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243994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2968063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462027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54199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1271724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9930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BBA697D-CCC7-428D-83E5-C4384BC04D0C}" type="datetimeFigureOut">
              <a:rPr lang="ko-KR" altLang="en-US" smtClean="0"/>
              <a:t>2023-04-19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388423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A697D-CCC7-428D-83E5-C4384BC04D0C}" type="datetimeFigureOut">
              <a:rPr lang="ko-KR" altLang="en-US" smtClean="0"/>
              <a:t>2023-04-19</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E8C93-B94C-4815-9ABE-1ED9F3C7D123}" type="slidenum">
              <a:rPr lang="ko-KR" altLang="en-US" smtClean="0"/>
              <a:t>‹#›</a:t>
            </a:fld>
            <a:endParaRPr lang="ko-KR" altLang="en-US"/>
          </a:p>
        </p:txBody>
      </p:sp>
    </p:spTree>
    <p:extLst>
      <p:ext uri="{BB962C8B-B14F-4D97-AF65-F5344CB8AC3E}">
        <p14:creationId xmlns:p14="http://schemas.microsoft.com/office/powerpoint/2010/main" val="10792743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err="1" smtClean="0"/>
              <a:t>리눅스</a:t>
            </a:r>
            <a:r>
              <a:rPr lang="ko-KR" altLang="en-US" dirty="0" smtClean="0"/>
              <a:t> </a:t>
            </a:r>
            <a:r>
              <a:rPr lang="en-US" altLang="ko-KR" dirty="0" smtClean="0"/>
              <a:t>08</a:t>
            </a:r>
            <a:r>
              <a:rPr lang="ko-KR" altLang="en-US" dirty="0" smtClean="0"/>
              <a:t>강</a:t>
            </a:r>
            <a:endParaRPr lang="ko-KR" altLang="en-US" dirty="0"/>
          </a:p>
        </p:txBody>
      </p:sp>
      <p:sp>
        <p:nvSpPr>
          <p:cNvPr id="3" name="부제목 2"/>
          <p:cNvSpPr>
            <a:spLocks noGrp="1"/>
          </p:cNvSpPr>
          <p:nvPr>
            <p:ph type="subTitle" idx="1"/>
          </p:nvPr>
        </p:nvSpPr>
        <p:spPr/>
        <p:txBody>
          <a:bodyPr/>
          <a:lstStyle/>
          <a:p>
            <a:r>
              <a:rPr lang="en-US" altLang="ko-KR" dirty="0" err="1" smtClean="0"/>
              <a:t>DataSW</a:t>
            </a:r>
            <a:r>
              <a:rPr lang="ko-KR" altLang="en-US" dirty="0" smtClean="0"/>
              <a:t>과 </a:t>
            </a:r>
            <a:r>
              <a:rPr lang="en-US" altLang="ko-KR" dirty="0" smtClean="0"/>
              <a:t>B</a:t>
            </a:r>
            <a:r>
              <a:rPr lang="ko-KR" altLang="en-US" dirty="0" smtClean="0"/>
              <a:t>반 </a:t>
            </a:r>
            <a:r>
              <a:rPr lang="en-US" altLang="ko-KR" dirty="0" smtClean="0"/>
              <a:t>kopo36 </a:t>
            </a:r>
            <a:r>
              <a:rPr lang="ko-KR" altLang="en-US" dirty="0" smtClean="0"/>
              <a:t>허정원</a:t>
            </a:r>
            <a:endParaRPr lang="ko-KR" altLang="en-US" dirty="0"/>
          </a:p>
        </p:txBody>
      </p:sp>
    </p:spTree>
    <p:extLst>
      <p:ext uri="{BB962C8B-B14F-4D97-AF65-F5344CB8AC3E}">
        <p14:creationId xmlns:p14="http://schemas.microsoft.com/office/powerpoint/2010/main" val="2481293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title"/>
          </p:nvPr>
        </p:nvSpPr>
        <p:spPr>
          <a:xfrm>
            <a:off x="647700" y="0"/>
            <a:ext cx="8953500" cy="800100"/>
          </a:xfrm>
        </p:spPr>
        <p:txBody>
          <a:bodyPr>
            <a:normAutofit/>
          </a:bodyPr>
          <a:lstStyle/>
          <a:p>
            <a:r>
              <a:rPr lang="en-US" altLang="ko-KR" sz="2800" dirty="0" smtClean="0">
                <a:solidFill>
                  <a:schemeClr val="accent1">
                    <a:lumMod val="20000"/>
                    <a:lumOff val="80000"/>
                  </a:schemeClr>
                </a:solidFill>
              </a:rPr>
              <a:t>URL</a:t>
            </a:r>
            <a:r>
              <a:rPr lang="ko-KR" altLang="en-US" sz="2800" dirty="0">
                <a:solidFill>
                  <a:schemeClr val="accent1">
                    <a:lumMod val="20000"/>
                    <a:lumOff val="80000"/>
                  </a:schemeClr>
                </a:solidFill>
              </a:rPr>
              <a:t> </a:t>
            </a:r>
            <a:r>
              <a:rPr lang="ko-KR" altLang="en-US" sz="2800" dirty="0" smtClean="0">
                <a:solidFill>
                  <a:schemeClr val="accent1">
                    <a:lumMod val="20000"/>
                    <a:lumOff val="80000"/>
                  </a:schemeClr>
                </a:solidFill>
              </a:rPr>
              <a:t>이해하기</a:t>
            </a:r>
            <a:endParaRPr lang="ko-KR" altLang="en-US" sz="2800" dirty="0">
              <a:solidFill>
                <a:schemeClr val="accent1">
                  <a:lumMod val="20000"/>
                  <a:lumOff val="80000"/>
                </a:schemeClr>
              </a:solidFill>
            </a:endParaRPr>
          </a:p>
        </p:txBody>
      </p:sp>
      <p:sp>
        <p:nvSpPr>
          <p:cNvPr id="2" name="직사각형 1"/>
          <p:cNvSpPr/>
          <p:nvPr/>
        </p:nvSpPr>
        <p:spPr>
          <a:xfrm>
            <a:off x="2971800" y="1625600"/>
            <a:ext cx="1790700" cy="1244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내용 개체 틀 2"/>
          <p:cNvSpPr txBox="1">
            <a:spLocks/>
          </p:cNvSpPr>
          <p:nvPr/>
        </p:nvSpPr>
        <p:spPr>
          <a:xfrm>
            <a:off x="2108200" y="1638301"/>
            <a:ext cx="7988300" cy="12318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a:solidFill>
                  <a:schemeClr val="accent1">
                    <a:lumMod val="20000"/>
                    <a:lumOff val="80000"/>
                  </a:schemeClr>
                </a:solidFill>
              </a:rPr>
              <a:t>https://gall.dcinside.com/board/lists/?id=dcbest</a:t>
            </a:r>
          </a:p>
          <a:p>
            <a:pPr marL="0" indent="0">
              <a:buNone/>
            </a:pPr>
            <a:r>
              <a:rPr lang="en-US" altLang="ko-KR" sz="2000" dirty="0">
                <a:solidFill>
                  <a:schemeClr val="accent1">
                    <a:lumMod val="20000"/>
                    <a:lumOff val="80000"/>
                  </a:schemeClr>
                </a:solidFill>
              </a:rPr>
              <a:t>https://gall.dcinside.com/board/lists/?id=dcbest&amp;page=2&amp;_dcbest=1</a:t>
            </a:r>
          </a:p>
          <a:p>
            <a:pPr marL="0" indent="0">
              <a:buNone/>
            </a:pPr>
            <a:r>
              <a:rPr lang="en-US" altLang="ko-KR" sz="2000" dirty="0">
                <a:solidFill>
                  <a:schemeClr val="accent1">
                    <a:lumMod val="20000"/>
                    <a:lumOff val="80000"/>
                  </a:schemeClr>
                </a:solidFill>
              </a:rPr>
              <a:t>https://gall.dcinside.com/board/lists/?id=dcbest&amp;page=3&amp;_</a:t>
            </a:r>
            <a:r>
              <a:rPr lang="en-US" altLang="ko-KR" sz="2000" dirty="0" smtClean="0">
                <a:solidFill>
                  <a:schemeClr val="accent1">
                    <a:lumMod val="20000"/>
                    <a:lumOff val="80000"/>
                  </a:schemeClr>
                </a:solidFill>
              </a:rPr>
              <a:t>dcbest=1</a:t>
            </a:r>
            <a:endParaRPr lang="en-US" altLang="ko-KR" sz="2000" dirty="0">
              <a:solidFill>
                <a:schemeClr val="accent1">
                  <a:lumMod val="20000"/>
                  <a:lumOff val="80000"/>
                </a:schemeClr>
              </a:solidFill>
            </a:endParaRPr>
          </a:p>
        </p:txBody>
      </p:sp>
      <p:sp>
        <p:nvSpPr>
          <p:cNvPr id="3" name="직사각형 2"/>
          <p:cNvSpPr/>
          <p:nvPr/>
        </p:nvSpPr>
        <p:spPr>
          <a:xfrm>
            <a:off x="4762500" y="1638301"/>
            <a:ext cx="1231900" cy="1231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5994400" y="1638301"/>
            <a:ext cx="3429000" cy="123189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내용 개체 틀 2"/>
          <p:cNvSpPr txBox="1">
            <a:spLocks/>
          </p:cNvSpPr>
          <p:nvPr/>
        </p:nvSpPr>
        <p:spPr>
          <a:xfrm>
            <a:off x="3060700" y="2997201"/>
            <a:ext cx="6273799" cy="4571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4"/>
                </a:solidFill>
              </a:rPr>
              <a:t>Domain Name</a:t>
            </a:r>
            <a:r>
              <a:rPr lang="en-US" altLang="ko-KR" sz="2000" dirty="0" smtClean="0">
                <a:solidFill>
                  <a:schemeClr val="accent1">
                    <a:lumMod val="20000"/>
                    <a:lumOff val="80000"/>
                  </a:schemeClr>
                </a:solidFill>
              </a:rPr>
              <a:t>         </a:t>
            </a:r>
            <a:r>
              <a:rPr lang="en-US" altLang="ko-KR" sz="2000" dirty="0" smtClean="0">
                <a:solidFill>
                  <a:srgbClr val="FF0000"/>
                </a:solidFill>
              </a:rPr>
              <a:t>path</a:t>
            </a:r>
            <a:r>
              <a:rPr lang="en-US" altLang="ko-KR" sz="2000" dirty="0" smtClean="0">
                <a:solidFill>
                  <a:schemeClr val="accent1">
                    <a:lumMod val="20000"/>
                    <a:lumOff val="80000"/>
                  </a:schemeClr>
                </a:solidFill>
              </a:rPr>
              <a:t>                          </a:t>
            </a:r>
            <a:r>
              <a:rPr lang="en-US" altLang="ko-KR" sz="2000" dirty="0" smtClean="0">
                <a:solidFill>
                  <a:schemeClr val="accent6">
                    <a:lumMod val="60000"/>
                    <a:lumOff val="40000"/>
                  </a:schemeClr>
                </a:solidFill>
              </a:rPr>
              <a:t>parameter</a:t>
            </a:r>
            <a:endParaRPr lang="ko-KR" altLang="en-US" sz="2000" dirty="0">
              <a:solidFill>
                <a:schemeClr val="accent6">
                  <a:lumMod val="60000"/>
                  <a:lumOff val="40000"/>
                </a:schemeClr>
              </a:solidFill>
            </a:endParaRPr>
          </a:p>
        </p:txBody>
      </p:sp>
      <p:sp>
        <p:nvSpPr>
          <p:cNvPr id="9" name="내용 개체 틀 2"/>
          <p:cNvSpPr txBox="1">
            <a:spLocks/>
          </p:cNvSpPr>
          <p:nvPr/>
        </p:nvSpPr>
        <p:spPr>
          <a:xfrm>
            <a:off x="6985001" y="3454400"/>
            <a:ext cx="3467099" cy="97790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6">
                    <a:lumMod val="60000"/>
                    <a:lumOff val="40000"/>
                  </a:schemeClr>
                </a:solidFill>
              </a:rPr>
              <a:t>? parameter</a:t>
            </a:r>
            <a:r>
              <a:rPr lang="ko-KR" altLang="en-US" sz="2000" dirty="0" smtClean="0">
                <a:solidFill>
                  <a:schemeClr val="accent6">
                    <a:lumMod val="60000"/>
                    <a:lumOff val="40000"/>
                  </a:schemeClr>
                </a:solidFill>
              </a:rPr>
              <a:t>의 시작</a:t>
            </a:r>
            <a:endParaRPr lang="en-US" altLang="ko-KR" sz="2000" dirty="0" smtClean="0">
              <a:solidFill>
                <a:schemeClr val="accent6">
                  <a:lumMod val="60000"/>
                  <a:lumOff val="40000"/>
                </a:schemeClr>
              </a:solidFill>
            </a:endParaRPr>
          </a:p>
          <a:p>
            <a:pPr marL="0" indent="0">
              <a:buNone/>
            </a:pPr>
            <a:r>
              <a:rPr lang="en-US" altLang="ko-KR" sz="2000" dirty="0" smtClean="0">
                <a:solidFill>
                  <a:schemeClr val="accent6">
                    <a:lumMod val="60000"/>
                    <a:lumOff val="40000"/>
                  </a:schemeClr>
                </a:solidFill>
              </a:rPr>
              <a:t>&amp; parameter</a:t>
            </a:r>
            <a:r>
              <a:rPr lang="ko-KR" altLang="en-US" sz="2000" dirty="0" smtClean="0">
                <a:solidFill>
                  <a:schemeClr val="accent6">
                    <a:lumMod val="60000"/>
                    <a:lumOff val="40000"/>
                  </a:schemeClr>
                </a:solidFill>
              </a:rPr>
              <a:t>가 여러 개인 경우</a:t>
            </a:r>
            <a:endParaRPr lang="en-US" altLang="ko-KR" sz="2000" dirty="0" smtClean="0">
              <a:solidFill>
                <a:schemeClr val="accent6">
                  <a:lumMod val="60000"/>
                  <a:lumOff val="40000"/>
                </a:schemeClr>
              </a:solidFill>
            </a:endParaRPr>
          </a:p>
        </p:txBody>
      </p:sp>
      <p:sp>
        <p:nvSpPr>
          <p:cNvPr id="10" name="내용 개체 틀 2"/>
          <p:cNvSpPr txBox="1">
            <a:spLocks/>
          </p:cNvSpPr>
          <p:nvPr/>
        </p:nvSpPr>
        <p:spPr>
          <a:xfrm>
            <a:off x="2108200" y="4411660"/>
            <a:ext cx="8178801" cy="120967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/board/lists</a:t>
            </a:r>
            <a:r>
              <a:rPr lang="ko-KR" altLang="en-US" sz="2000" dirty="0" smtClean="0">
                <a:solidFill>
                  <a:schemeClr val="accent1">
                    <a:lumMod val="20000"/>
                    <a:lumOff val="80000"/>
                  </a:schemeClr>
                </a:solidFill>
              </a:rPr>
              <a:t>라는 </a:t>
            </a:r>
            <a:r>
              <a:rPr lang="en-US" altLang="ko-KR" sz="2000" dirty="0" smtClean="0">
                <a:solidFill>
                  <a:schemeClr val="accent1">
                    <a:lumMod val="20000"/>
                    <a:lumOff val="80000"/>
                  </a:schemeClr>
                </a:solidFill>
              </a:rPr>
              <a:t>path</a:t>
            </a:r>
            <a:r>
              <a:rPr lang="ko-KR" altLang="en-US" sz="2000" dirty="0" smtClean="0">
                <a:solidFill>
                  <a:schemeClr val="accent1">
                    <a:lumMod val="20000"/>
                    <a:lumOff val="80000"/>
                  </a:schemeClr>
                </a:solidFill>
              </a:rPr>
              <a:t>를 호출하는데</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(key : value) id : </a:t>
            </a:r>
            <a:r>
              <a:rPr lang="en-US" altLang="ko-KR" sz="2000" dirty="0" err="1" smtClean="0">
                <a:solidFill>
                  <a:schemeClr val="accent1">
                    <a:lumMod val="20000"/>
                    <a:lumOff val="80000"/>
                  </a:schemeClr>
                </a:solidFill>
              </a:rPr>
              <a:t>dcbest</a:t>
            </a:r>
            <a:r>
              <a:rPr lang="en-US" altLang="ko-KR" sz="2000" dirty="0" smtClean="0">
                <a:solidFill>
                  <a:schemeClr val="accent1">
                    <a:lumMod val="20000"/>
                    <a:lumOff val="80000"/>
                  </a:schemeClr>
                </a:solidFill>
              </a:rPr>
              <a:t>, page : 2, _</a:t>
            </a:r>
            <a:r>
              <a:rPr lang="en-US" altLang="ko-KR" sz="2000" dirty="0" err="1" smtClean="0">
                <a:solidFill>
                  <a:schemeClr val="accent1">
                    <a:lumMod val="20000"/>
                    <a:lumOff val="80000"/>
                  </a:schemeClr>
                </a:solidFill>
              </a:rPr>
              <a:t>dcbest</a:t>
            </a:r>
            <a:r>
              <a:rPr lang="en-US" altLang="ko-KR" sz="2000" dirty="0">
                <a:solidFill>
                  <a:schemeClr val="accent1">
                    <a:lumMod val="20000"/>
                    <a:lumOff val="80000"/>
                  </a:schemeClr>
                </a:solidFill>
              </a:rPr>
              <a:t> </a:t>
            </a:r>
            <a:r>
              <a:rPr lang="en-US" altLang="ko-KR" sz="2000" dirty="0" smtClean="0">
                <a:solidFill>
                  <a:schemeClr val="accent1">
                    <a:lumMod val="20000"/>
                    <a:lumOff val="80000"/>
                  </a:schemeClr>
                </a:solidFill>
              </a:rPr>
              <a:t>: 1</a:t>
            </a:r>
            <a:r>
              <a:rPr lang="ko-KR" altLang="en-US" sz="2000" dirty="0" smtClean="0">
                <a:solidFill>
                  <a:schemeClr val="accent1">
                    <a:lumMod val="20000"/>
                    <a:lumOff val="80000"/>
                  </a:schemeClr>
                </a:solidFill>
              </a:rPr>
              <a:t>라는 </a:t>
            </a:r>
            <a:r>
              <a:rPr lang="en-US" altLang="ko-KR" sz="2000" dirty="0" smtClean="0">
                <a:solidFill>
                  <a:schemeClr val="accent1">
                    <a:lumMod val="20000"/>
                    <a:lumOff val="80000"/>
                  </a:schemeClr>
                </a:solidFill>
              </a:rPr>
              <a:t>parameter</a:t>
            </a:r>
            <a:r>
              <a:rPr lang="ko-KR" altLang="en-US" sz="2000" dirty="0" smtClean="0">
                <a:solidFill>
                  <a:schemeClr val="accent1">
                    <a:lumMod val="20000"/>
                    <a:lumOff val="80000"/>
                  </a:schemeClr>
                </a:solidFill>
              </a:rPr>
              <a:t>를 넣어준다</a:t>
            </a:r>
            <a:endParaRPr lang="ko-KR" altLang="en-US" sz="2000" dirty="0">
              <a:solidFill>
                <a:schemeClr val="accent1">
                  <a:lumMod val="20000"/>
                  <a:lumOff val="80000"/>
                </a:schemeClr>
              </a:solidFill>
            </a:endParaRPr>
          </a:p>
        </p:txBody>
      </p:sp>
    </p:spTree>
    <p:extLst>
      <p:ext uri="{BB962C8B-B14F-4D97-AF65-F5344CB8AC3E}">
        <p14:creationId xmlns:p14="http://schemas.microsoft.com/office/powerpoint/2010/main" val="3074968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562100" y="14097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sourcetree</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설치</a:t>
            </a:r>
            <a:r>
              <a:rPr lang="en-US" altLang="ko-KR" sz="2800" dirty="0" smtClean="0">
                <a:solidFill>
                  <a:schemeClr val="accent1">
                    <a:lumMod val="20000"/>
                    <a:lumOff val="80000"/>
                  </a:schemeClr>
                </a:solidFill>
              </a:rPr>
              <a:t>					</a:t>
            </a:r>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가입</a:t>
            </a:r>
            <a:endParaRPr lang="ko-KR" altLang="en-US" sz="28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a:off x="431284" y="2260600"/>
            <a:ext cx="5040106" cy="3286461"/>
          </a:xfrm>
          <a:prstGeom prst="rect">
            <a:avLst/>
          </a:prstGeom>
        </p:spPr>
      </p:pic>
      <p:pic>
        <p:nvPicPr>
          <p:cNvPr id="5" name="그림 4"/>
          <p:cNvPicPr>
            <a:picLocks noChangeAspect="1"/>
          </p:cNvPicPr>
          <p:nvPr/>
        </p:nvPicPr>
        <p:blipFill>
          <a:blip r:embed="rId3"/>
          <a:stretch>
            <a:fillRect/>
          </a:stretch>
        </p:blipFill>
        <p:spPr>
          <a:xfrm>
            <a:off x="7025785" y="2260600"/>
            <a:ext cx="3806290" cy="3321478"/>
          </a:xfrm>
          <a:prstGeom prst="rect">
            <a:avLst/>
          </a:prstGeom>
        </p:spPr>
      </p:pic>
      <p:sp>
        <p:nvSpPr>
          <p:cNvPr id="7" name="직사각형 6"/>
          <p:cNvSpPr/>
          <p:nvPr/>
        </p:nvSpPr>
        <p:spPr>
          <a:xfrm>
            <a:off x="4539049" y="2339546"/>
            <a:ext cx="932341" cy="271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498389" y="4510217"/>
            <a:ext cx="1470454" cy="317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236942" y="2697892"/>
            <a:ext cx="523102" cy="317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4725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11904" y="2026722"/>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8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pic>
        <p:nvPicPr>
          <p:cNvPr id="7" name="그림 6"/>
          <p:cNvPicPr>
            <a:picLocks noChangeAspect="1"/>
          </p:cNvPicPr>
          <p:nvPr/>
        </p:nvPicPr>
        <p:blipFill rotWithShape="1">
          <a:blip r:embed="rId2"/>
          <a:srcRect r="6065" b="841"/>
          <a:stretch/>
        </p:blipFill>
        <p:spPr>
          <a:xfrm>
            <a:off x="611904" y="863600"/>
            <a:ext cx="4318000" cy="2619375"/>
          </a:xfrm>
          <a:prstGeom prst="rect">
            <a:avLst/>
          </a:prstGeom>
        </p:spPr>
      </p:pic>
      <p:pic>
        <p:nvPicPr>
          <p:cNvPr id="10" name="그림 9"/>
          <p:cNvPicPr>
            <a:picLocks noChangeAspect="1"/>
          </p:cNvPicPr>
          <p:nvPr/>
        </p:nvPicPr>
        <p:blipFill>
          <a:blip r:embed="rId3"/>
          <a:stretch>
            <a:fillRect/>
          </a:stretch>
        </p:blipFill>
        <p:spPr>
          <a:xfrm>
            <a:off x="611904" y="3632931"/>
            <a:ext cx="4318000" cy="2729239"/>
          </a:xfrm>
          <a:prstGeom prst="rect">
            <a:avLst/>
          </a:prstGeom>
        </p:spPr>
      </p:pic>
      <p:pic>
        <p:nvPicPr>
          <p:cNvPr id="9" name="그림 8"/>
          <p:cNvPicPr>
            <a:picLocks noChangeAspect="1"/>
          </p:cNvPicPr>
          <p:nvPr/>
        </p:nvPicPr>
        <p:blipFill>
          <a:blip r:embed="rId4"/>
          <a:stretch>
            <a:fillRect/>
          </a:stretch>
        </p:blipFill>
        <p:spPr>
          <a:xfrm>
            <a:off x="7109698" y="1449283"/>
            <a:ext cx="4488304" cy="3482654"/>
          </a:xfrm>
          <a:prstGeom prst="rect">
            <a:avLst/>
          </a:prstGeom>
        </p:spPr>
      </p:pic>
      <p:sp>
        <p:nvSpPr>
          <p:cNvPr id="11" name="내용 개체 틀 2"/>
          <p:cNvSpPr txBox="1">
            <a:spLocks/>
          </p:cNvSpPr>
          <p:nvPr/>
        </p:nvSpPr>
        <p:spPr>
          <a:xfrm>
            <a:off x="5054601" y="863600"/>
            <a:ext cx="1930400" cy="549857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err="1" smtClean="0">
                <a:solidFill>
                  <a:schemeClr val="accent1">
                    <a:lumMod val="20000"/>
                    <a:lumOff val="80000"/>
                  </a:schemeClr>
                </a:solidFill>
              </a:rPr>
              <a:t>sourcetree</a:t>
            </a:r>
            <a:r>
              <a:rPr lang="ko-KR" altLang="en-US" sz="2000" dirty="0">
                <a:solidFill>
                  <a:schemeClr val="accent1">
                    <a:lumMod val="20000"/>
                    <a:lumOff val="80000"/>
                  </a:schemeClr>
                </a:solidFill>
              </a:rPr>
              <a:t> </a:t>
            </a:r>
            <a:r>
              <a:rPr lang="ko-KR" altLang="en-US" sz="2000" dirty="0" smtClean="0">
                <a:solidFill>
                  <a:schemeClr val="accent1">
                    <a:lumMod val="20000"/>
                    <a:lumOff val="80000"/>
                  </a:schemeClr>
                </a:solidFill>
              </a:rPr>
              <a:t>실행</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create </a:t>
            </a:r>
            <a:r>
              <a:rPr lang="ko-KR" altLang="en-US" sz="2000" dirty="0" smtClean="0">
                <a:solidFill>
                  <a:schemeClr val="accent1">
                    <a:lumMod val="20000"/>
                    <a:lumOff val="80000"/>
                  </a:schemeClr>
                </a:solidFill>
              </a:rPr>
              <a:t>선택</a:t>
            </a:r>
            <a:endParaRPr lang="en-US" altLang="ko-KR" sz="2000" dirty="0" smtClean="0">
              <a:solidFill>
                <a:schemeClr val="accent1">
                  <a:lumMod val="20000"/>
                  <a:lumOff val="80000"/>
                </a:schemeClr>
              </a:solidFill>
            </a:endParaRPr>
          </a:p>
          <a:p>
            <a:pPr marL="0" indent="0">
              <a:buNone/>
            </a:pPr>
            <a:endParaRPr lang="en-US" altLang="ko-KR" sz="2000" dirty="0">
              <a:solidFill>
                <a:schemeClr val="accent1">
                  <a:lumMod val="20000"/>
                  <a:lumOff val="80000"/>
                </a:schemeClr>
              </a:solidFill>
            </a:endParaRPr>
          </a:p>
          <a:p>
            <a:pPr marL="0" indent="0">
              <a:buNone/>
            </a:pPr>
            <a:endParaRPr lang="en-US" altLang="ko-KR" sz="2000" b="1" dirty="0" smtClean="0">
              <a:solidFill>
                <a:schemeClr val="accent1">
                  <a:lumMod val="20000"/>
                  <a:lumOff val="80000"/>
                </a:schemeClr>
              </a:solidFill>
            </a:endParaRPr>
          </a:p>
          <a:p>
            <a:pPr marL="0" indent="0">
              <a:buNone/>
            </a:pPr>
            <a:endParaRPr lang="en-US" altLang="ko-KR" sz="2000" dirty="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pPr marL="0" indent="0">
              <a:buNone/>
            </a:pPr>
            <a:endParaRPr lang="en-US" altLang="ko-KR" sz="2000" dirty="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저장할 폴더를</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설정해준다</a:t>
            </a:r>
            <a:endParaRPr lang="ko-KR" altLang="en-US" sz="2000" dirty="0">
              <a:solidFill>
                <a:schemeClr val="accent1">
                  <a:lumMod val="20000"/>
                  <a:lumOff val="80000"/>
                </a:schemeClr>
              </a:solidFill>
            </a:endParaRPr>
          </a:p>
        </p:txBody>
      </p:sp>
      <p:sp>
        <p:nvSpPr>
          <p:cNvPr id="15" name="직사각형 14"/>
          <p:cNvSpPr/>
          <p:nvPr/>
        </p:nvSpPr>
        <p:spPr>
          <a:xfrm>
            <a:off x="4333103" y="1466829"/>
            <a:ext cx="518983" cy="551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213778" y="4831986"/>
            <a:ext cx="716126" cy="308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893806" y="6086449"/>
            <a:ext cx="720810" cy="2757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08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8636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8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11" name="내용 개체 틀 2"/>
          <p:cNvSpPr txBox="1">
            <a:spLocks/>
          </p:cNvSpPr>
          <p:nvPr/>
        </p:nvSpPr>
        <p:spPr>
          <a:xfrm>
            <a:off x="8166102" y="1206500"/>
            <a:ext cx="3695698" cy="515567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윈도우 탐색기에서 </a:t>
            </a:r>
            <a:r>
              <a:rPr lang="ko-KR" altLang="en-US" sz="2000" dirty="0" err="1" smtClean="0">
                <a:solidFill>
                  <a:schemeClr val="accent1">
                    <a:lumMod val="20000"/>
                    <a:lumOff val="80000"/>
                  </a:schemeClr>
                </a:solidFill>
              </a:rPr>
              <a:t>숨김파일</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보기 설정을 하면 해당 폴더에</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a:t>
            </a:r>
            <a:r>
              <a:rPr lang="en-US" altLang="ko-KR" sz="2000" dirty="0" err="1" smtClean="0">
                <a:solidFill>
                  <a:schemeClr val="accent1">
                    <a:lumMod val="20000"/>
                    <a:lumOff val="80000"/>
                  </a:schemeClr>
                </a:solidFill>
              </a:rPr>
              <a:t>git</a:t>
            </a:r>
            <a:r>
              <a:rPr lang="ko-KR" altLang="en-US" sz="2000" dirty="0" smtClean="0">
                <a:solidFill>
                  <a:schemeClr val="accent1">
                    <a:lumMod val="20000"/>
                    <a:lumOff val="80000"/>
                  </a:schemeClr>
                </a:solidFill>
              </a:rPr>
              <a:t>폴더가 생성된 것을 확인할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수 있다</a:t>
            </a:r>
            <a:endParaRPr lang="en-US" altLang="ko-KR" sz="2000" dirty="0" smtClean="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visual studio</a:t>
            </a:r>
            <a:r>
              <a:rPr lang="ko-KR" altLang="en-US" sz="2000" dirty="0" smtClean="0">
                <a:solidFill>
                  <a:schemeClr val="accent1">
                    <a:lumMod val="20000"/>
                    <a:lumOff val="80000"/>
                  </a:schemeClr>
                </a:solidFill>
              </a:rPr>
              <a:t>를 실행하고</a:t>
            </a:r>
            <a:endParaRPr lang="en-US" altLang="ko-KR" sz="2000" dirty="0" smtClean="0">
              <a:solidFill>
                <a:schemeClr val="accent1">
                  <a:lumMod val="20000"/>
                  <a:lumOff val="80000"/>
                </a:schemeClr>
              </a:solidFill>
            </a:endParaRPr>
          </a:p>
          <a:p>
            <a:pPr marL="0" indent="0">
              <a:buNone/>
            </a:pPr>
            <a:r>
              <a:rPr lang="en-US" altLang="ko-KR" sz="2000" dirty="0" err="1" smtClean="0">
                <a:solidFill>
                  <a:schemeClr val="accent1">
                    <a:lumMod val="20000"/>
                    <a:lumOff val="80000"/>
                  </a:schemeClr>
                </a:solidFill>
              </a:rPr>
              <a:t>testfolder</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폴더에</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helloworld.java</a:t>
            </a:r>
            <a:r>
              <a:rPr lang="ko-KR" altLang="en-US" sz="2000" dirty="0" smtClean="0">
                <a:solidFill>
                  <a:schemeClr val="accent1">
                    <a:lumMod val="20000"/>
                    <a:lumOff val="80000"/>
                  </a:schemeClr>
                </a:solidFill>
              </a:rPr>
              <a:t>파일을 생성하고</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내용을 저장한다</a:t>
            </a:r>
            <a:endParaRPr lang="en-US" altLang="ko-KR" sz="2000" dirty="0" smtClean="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a:off x="622302" y="3492500"/>
            <a:ext cx="7543800" cy="2446387"/>
          </a:xfrm>
          <a:prstGeom prst="rect">
            <a:avLst/>
          </a:prstGeom>
        </p:spPr>
      </p:pic>
      <p:pic>
        <p:nvPicPr>
          <p:cNvPr id="12" name="그림 11"/>
          <p:cNvPicPr>
            <a:picLocks noChangeAspect="1"/>
          </p:cNvPicPr>
          <p:nvPr/>
        </p:nvPicPr>
        <p:blipFill>
          <a:blip r:embed="rId3"/>
          <a:stretch>
            <a:fillRect/>
          </a:stretch>
        </p:blipFill>
        <p:spPr>
          <a:xfrm>
            <a:off x="2804966" y="1206500"/>
            <a:ext cx="3075136" cy="1862717"/>
          </a:xfrm>
          <a:prstGeom prst="rect">
            <a:avLst/>
          </a:prstGeom>
        </p:spPr>
      </p:pic>
      <p:sp>
        <p:nvSpPr>
          <p:cNvPr id="13" name="직사각형 12"/>
          <p:cNvSpPr/>
          <p:nvPr/>
        </p:nvSpPr>
        <p:spPr>
          <a:xfrm>
            <a:off x="3615728" y="1912360"/>
            <a:ext cx="544380" cy="361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83741" y="5272216"/>
            <a:ext cx="1672281" cy="584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731741" y="4622296"/>
            <a:ext cx="4434361" cy="115242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616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8636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8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7" name="제목 1"/>
          <p:cNvSpPr txBox="1">
            <a:spLocks/>
          </p:cNvSpPr>
          <p:nvPr/>
        </p:nvSpPr>
        <p:spPr>
          <a:xfrm>
            <a:off x="622300" y="668913"/>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커밋</a:t>
            </a:r>
            <a:endParaRPr lang="ko-KR" altLang="en-US" sz="2400" dirty="0">
              <a:solidFill>
                <a:schemeClr val="accent1">
                  <a:lumMod val="20000"/>
                  <a:lumOff val="80000"/>
                </a:schemeClr>
              </a:solidFill>
            </a:endParaRPr>
          </a:p>
        </p:txBody>
      </p:sp>
      <p:pic>
        <p:nvPicPr>
          <p:cNvPr id="3" name="그림 2"/>
          <p:cNvPicPr>
            <a:picLocks noChangeAspect="1"/>
          </p:cNvPicPr>
          <p:nvPr/>
        </p:nvPicPr>
        <p:blipFill>
          <a:blip r:embed="rId2"/>
          <a:stretch>
            <a:fillRect/>
          </a:stretch>
        </p:blipFill>
        <p:spPr>
          <a:xfrm>
            <a:off x="278292" y="1463747"/>
            <a:ext cx="3732224" cy="2976478"/>
          </a:xfrm>
          <a:prstGeom prst="rect">
            <a:avLst/>
          </a:prstGeom>
        </p:spPr>
      </p:pic>
      <p:pic>
        <p:nvPicPr>
          <p:cNvPr id="5" name="그림 4"/>
          <p:cNvPicPr>
            <a:picLocks noChangeAspect="1"/>
          </p:cNvPicPr>
          <p:nvPr/>
        </p:nvPicPr>
        <p:blipFill>
          <a:blip r:embed="rId3"/>
          <a:stretch>
            <a:fillRect/>
          </a:stretch>
        </p:blipFill>
        <p:spPr>
          <a:xfrm>
            <a:off x="4179445" y="1463748"/>
            <a:ext cx="3691755" cy="2976478"/>
          </a:xfrm>
          <a:prstGeom prst="rect">
            <a:avLst/>
          </a:prstGeom>
        </p:spPr>
      </p:pic>
      <p:pic>
        <p:nvPicPr>
          <p:cNvPr id="8" name="그림 7"/>
          <p:cNvPicPr>
            <a:picLocks noChangeAspect="1"/>
          </p:cNvPicPr>
          <p:nvPr/>
        </p:nvPicPr>
        <p:blipFill>
          <a:blip r:embed="rId4"/>
          <a:stretch>
            <a:fillRect/>
          </a:stretch>
        </p:blipFill>
        <p:spPr>
          <a:xfrm>
            <a:off x="8040130" y="1463747"/>
            <a:ext cx="3804795" cy="2976478"/>
          </a:xfrm>
          <a:prstGeom prst="rect">
            <a:avLst/>
          </a:prstGeom>
        </p:spPr>
      </p:pic>
      <p:sp>
        <p:nvSpPr>
          <p:cNvPr id="10" name="내용 개체 틀 2"/>
          <p:cNvSpPr txBox="1">
            <a:spLocks/>
          </p:cNvSpPr>
          <p:nvPr/>
        </p:nvSpPr>
        <p:spPr>
          <a:xfrm>
            <a:off x="278293" y="4613189"/>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파일 상태에서 해당 파일이</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a:t>
            </a:r>
            <a:r>
              <a:rPr lang="ko-KR" altLang="en-US" sz="2000" dirty="0" smtClean="0">
                <a:solidFill>
                  <a:schemeClr val="accent1">
                    <a:lumMod val="20000"/>
                    <a:lumOff val="80000"/>
                  </a:schemeClr>
                </a:solidFill>
              </a:rPr>
              <a:t>스테이지에 올라가지 않은 파일</a:t>
            </a:r>
            <a:r>
              <a:rPr lang="en-US" altLang="ko-KR" sz="2000" dirty="0" smtClean="0">
                <a:solidFill>
                  <a:schemeClr val="accent1">
                    <a:lumMod val="20000"/>
                    <a:lumOff val="80000"/>
                  </a:schemeClr>
                </a:solidFill>
              </a:rPr>
              <a:t>＇</a:t>
            </a:r>
            <a:r>
              <a:rPr lang="ko-KR" altLang="en-US" sz="2000" dirty="0" smtClean="0">
                <a:solidFill>
                  <a:schemeClr val="accent1">
                    <a:lumMod val="20000"/>
                    <a:lumOff val="80000"/>
                  </a:schemeClr>
                </a:solidFill>
              </a:rPr>
              <a:t>에 업로드 되는 것을 확인할 수 있다</a:t>
            </a:r>
            <a:endParaRPr lang="en-US" altLang="ko-KR" sz="2000" dirty="0" smtClean="0">
              <a:solidFill>
                <a:schemeClr val="accent1">
                  <a:lumMod val="20000"/>
                  <a:lumOff val="80000"/>
                </a:schemeClr>
              </a:solidFill>
            </a:endParaRPr>
          </a:p>
        </p:txBody>
      </p:sp>
      <p:sp>
        <p:nvSpPr>
          <p:cNvPr id="12" name="내용 개체 틀 2"/>
          <p:cNvSpPr txBox="1">
            <a:spLocks/>
          </p:cNvSpPr>
          <p:nvPr/>
        </p:nvSpPr>
        <p:spPr>
          <a:xfrm>
            <a:off x="4179445" y="4613189"/>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a:t>
            </a:r>
            <a:r>
              <a:rPr lang="ko-KR" altLang="en-US" sz="2000" dirty="0" smtClean="0">
                <a:solidFill>
                  <a:schemeClr val="accent1">
                    <a:lumMod val="20000"/>
                    <a:lumOff val="80000"/>
                  </a:schemeClr>
                </a:solidFill>
              </a:rPr>
              <a:t>를 클릭하면 </a:t>
            </a:r>
            <a:r>
              <a:rPr lang="en-US" altLang="ko-KR" sz="2000" dirty="0" smtClean="0">
                <a:solidFill>
                  <a:schemeClr val="accent1">
                    <a:lumMod val="20000"/>
                    <a:lumOff val="80000"/>
                  </a:schemeClr>
                </a:solidFill>
              </a:rPr>
              <a:t>‘</a:t>
            </a:r>
            <a:r>
              <a:rPr lang="ko-KR" altLang="en-US" sz="2000" dirty="0" smtClean="0">
                <a:solidFill>
                  <a:schemeClr val="accent1">
                    <a:lumMod val="20000"/>
                    <a:lumOff val="80000"/>
                  </a:schemeClr>
                </a:solidFill>
              </a:rPr>
              <a:t>스테이지에 올라간 파일</a:t>
            </a:r>
            <a:r>
              <a:rPr lang="en-US" altLang="ko-KR" sz="2000" dirty="0" smtClean="0">
                <a:solidFill>
                  <a:schemeClr val="accent1">
                    <a:lumMod val="20000"/>
                    <a:lumOff val="80000"/>
                  </a:schemeClr>
                </a:solidFill>
              </a:rPr>
              <a:t>＇</a:t>
            </a:r>
            <a:r>
              <a:rPr lang="ko-KR" altLang="en-US" sz="2000" dirty="0" smtClean="0">
                <a:solidFill>
                  <a:schemeClr val="accent1">
                    <a:lumMod val="20000"/>
                    <a:lumOff val="80000"/>
                  </a:schemeClr>
                </a:solidFill>
              </a:rPr>
              <a:t>에 업로드 된다</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첨부할 메시지와 함께 </a:t>
            </a:r>
            <a:r>
              <a:rPr lang="ko-KR" altLang="en-US" sz="2000" dirty="0" err="1" smtClean="0">
                <a:solidFill>
                  <a:schemeClr val="accent1">
                    <a:lumMod val="20000"/>
                    <a:lumOff val="80000"/>
                  </a:schemeClr>
                </a:solidFill>
              </a:rPr>
              <a:t>커밋을</a:t>
            </a:r>
            <a:r>
              <a:rPr lang="ko-KR" altLang="en-US" sz="2000" dirty="0" smtClean="0">
                <a:solidFill>
                  <a:schemeClr val="accent1">
                    <a:lumMod val="20000"/>
                    <a:lumOff val="80000"/>
                  </a:schemeClr>
                </a:solidFill>
              </a:rPr>
              <a:t> 클릭한다</a:t>
            </a:r>
            <a:endParaRPr lang="en-US" altLang="ko-KR" sz="2000" dirty="0" smtClean="0">
              <a:solidFill>
                <a:schemeClr val="accent1">
                  <a:lumMod val="20000"/>
                  <a:lumOff val="80000"/>
                </a:schemeClr>
              </a:solidFill>
            </a:endParaRPr>
          </a:p>
        </p:txBody>
      </p:sp>
      <p:sp>
        <p:nvSpPr>
          <p:cNvPr id="13" name="내용 개체 틀 2"/>
          <p:cNvSpPr txBox="1">
            <a:spLocks/>
          </p:cNvSpPr>
          <p:nvPr/>
        </p:nvSpPr>
        <p:spPr>
          <a:xfrm>
            <a:off x="8040130" y="4613189"/>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해당 파일이 </a:t>
            </a:r>
            <a:r>
              <a:rPr lang="ko-KR" altLang="en-US" sz="2000" dirty="0" err="1" smtClean="0">
                <a:solidFill>
                  <a:schemeClr val="accent1">
                    <a:lumMod val="20000"/>
                    <a:lumOff val="80000"/>
                  </a:schemeClr>
                </a:solidFill>
              </a:rPr>
              <a:t>커밋된</a:t>
            </a:r>
            <a:r>
              <a:rPr lang="ko-KR" altLang="en-US" sz="2000" dirty="0" smtClean="0">
                <a:solidFill>
                  <a:schemeClr val="accent1">
                    <a:lumMod val="20000"/>
                    <a:lumOff val="80000"/>
                  </a:schemeClr>
                </a:solidFill>
              </a:rPr>
              <a:t> 것을 확인할 수 있다</a:t>
            </a:r>
            <a:endParaRPr lang="en-US" altLang="ko-KR" sz="2000" dirty="0" smtClean="0">
              <a:solidFill>
                <a:schemeClr val="accent1">
                  <a:lumMod val="20000"/>
                  <a:lumOff val="80000"/>
                </a:schemeClr>
              </a:solidFill>
            </a:endParaRPr>
          </a:p>
        </p:txBody>
      </p:sp>
      <p:sp>
        <p:nvSpPr>
          <p:cNvPr id="14" name="직사각형 13"/>
          <p:cNvSpPr/>
          <p:nvPr/>
        </p:nvSpPr>
        <p:spPr>
          <a:xfrm>
            <a:off x="1524000" y="3139111"/>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83427" y="2443014"/>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368747" y="4221289"/>
            <a:ext cx="502454"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5650501" y="3934063"/>
            <a:ext cx="247792" cy="118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9362303" y="2165240"/>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7381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8636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8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7" name="제목 1"/>
          <p:cNvSpPr txBox="1">
            <a:spLocks/>
          </p:cNvSpPr>
          <p:nvPr/>
        </p:nvSpPr>
        <p:spPr>
          <a:xfrm>
            <a:off x="622300" y="721925"/>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커밋</a:t>
            </a:r>
            <a:endParaRPr lang="ko-KR" altLang="en-US" sz="2400" dirty="0">
              <a:solidFill>
                <a:schemeClr val="accent1">
                  <a:lumMod val="20000"/>
                  <a:lumOff val="80000"/>
                </a:schemeClr>
              </a:solidFill>
            </a:endParaRPr>
          </a:p>
        </p:txBody>
      </p:sp>
      <p:pic>
        <p:nvPicPr>
          <p:cNvPr id="3" name="그림 2"/>
          <p:cNvPicPr>
            <a:picLocks noChangeAspect="1"/>
          </p:cNvPicPr>
          <p:nvPr/>
        </p:nvPicPr>
        <p:blipFill>
          <a:blip r:embed="rId2"/>
          <a:stretch>
            <a:fillRect/>
          </a:stretch>
        </p:blipFill>
        <p:spPr>
          <a:xfrm>
            <a:off x="66598" y="2545298"/>
            <a:ext cx="3595859" cy="1504193"/>
          </a:xfrm>
          <a:prstGeom prst="rect">
            <a:avLst/>
          </a:prstGeom>
        </p:spPr>
      </p:pic>
      <p:pic>
        <p:nvPicPr>
          <p:cNvPr id="8" name="그림 7"/>
          <p:cNvPicPr>
            <a:picLocks noChangeAspect="1"/>
          </p:cNvPicPr>
          <p:nvPr/>
        </p:nvPicPr>
        <p:blipFill rotWithShape="1">
          <a:blip r:embed="rId3"/>
          <a:srcRect t="17562"/>
          <a:stretch/>
        </p:blipFill>
        <p:spPr>
          <a:xfrm>
            <a:off x="3662457" y="2034543"/>
            <a:ext cx="3902338" cy="2525705"/>
          </a:xfrm>
          <a:prstGeom prst="rect">
            <a:avLst/>
          </a:prstGeom>
        </p:spPr>
      </p:pic>
      <p:pic>
        <p:nvPicPr>
          <p:cNvPr id="9" name="그림 8"/>
          <p:cNvPicPr>
            <a:picLocks noChangeAspect="1"/>
          </p:cNvPicPr>
          <p:nvPr/>
        </p:nvPicPr>
        <p:blipFill>
          <a:blip r:embed="rId4"/>
          <a:stretch>
            <a:fillRect/>
          </a:stretch>
        </p:blipFill>
        <p:spPr>
          <a:xfrm>
            <a:off x="7564795" y="2034543"/>
            <a:ext cx="4523158" cy="2525705"/>
          </a:xfrm>
          <a:prstGeom prst="rect">
            <a:avLst/>
          </a:prstGeom>
        </p:spPr>
      </p:pic>
      <p:sp>
        <p:nvSpPr>
          <p:cNvPr id="12" name="내용 개체 틀 2"/>
          <p:cNvSpPr txBox="1">
            <a:spLocks/>
          </p:cNvSpPr>
          <p:nvPr/>
        </p:nvSpPr>
        <p:spPr>
          <a:xfrm>
            <a:off x="387874" y="4560246"/>
            <a:ext cx="2989640" cy="186175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err="1" smtClean="0">
                <a:solidFill>
                  <a:schemeClr val="accent1">
                    <a:lumMod val="20000"/>
                    <a:lumOff val="80000"/>
                  </a:schemeClr>
                </a:solidFill>
              </a:rPr>
              <a:t>커밋했던</a:t>
            </a:r>
            <a:r>
              <a:rPr lang="ko-KR" altLang="en-US" sz="2000" dirty="0" smtClean="0">
                <a:solidFill>
                  <a:schemeClr val="accent1">
                    <a:lumMod val="20000"/>
                    <a:lumOff val="80000"/>
                  </a:schemeClr>
                </a:solidFill>
              </a:rPr>
              <a:t> 파일의 내용을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수정하고 다시 저장한다</a:t>
            </a:r>
            <a:endParaRPr lang="en-US" altLang="ko-KR" sz="2000" dirty="0" smtClean="0">
              <a:solidFill>
                <a:schemeClr val="accent1">
                  <a:lumMod val="20000"/>
                  <a:lumOff val="80000"/>
                </a:schemeClr>
              </a:solidFill>
            </a:endParaRPr>
          </a:p>
        </p:txBody>
      </p:sp>
      <p:sp>
        <p:nvSpPr>
          <p:cNvPr id="13" name="내용 개체 틀 2"/>
          <p:cNvSpPr txBox="1">
            <a:spLocks/>
          </p:cNvSpPr>
          <p:nvPr/>
        </p:nvSpPr>
        <p:spPr>
          <a:xfrm>
            <a:off x="3692519" y="4712646"/>
            <a:ext cx="3842213" cy="182819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수정된 파일이 다시 업로드 된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것을 확인하고 스테이지에 올린</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뒤 메시지를 첨부하여 </a:t>
            </a:r>
            <a:r>
              <a:rPr lang="ko-KR" altLang="en-US" sz="2000" dirty="0" err="1" smtClean="0">
                <a:solidFill>
                  <a:schemeClr val="accent1">
                    <a:lumMod val="20000"/>
                    <a:lumOff val="80000"/>
                  </a:schemeClr>
                </a:solidFill>
              </a:rPr>
              <a:t>커밋을</a:t>
            </a:r>
            <a:r>
              <a:rPr lang="ko-KR" altLang="en-US" sz="2000" dirty="0" smtClean="0">
                <a:solidFill>
                  <a:schemeClr val="accent1">
                    <a:lumMod val="20000"/>
                    <a:lumOff val="80000"/>
                  </a:schemeClr>
                </a:solidFill>
              </a:rPr>
              <a:t>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클릭한다</a:t>
            </a:r>
            <a:endParaRPr lang="en-US" altLang="ko-KR" sz="2000" dirty="0" smtClean="0">
              <a:solidFill>
                <a:schemeClr val="accent1">
                  <a:lumMod val="20000"/>
                  <a:lumOff val="80000"/>
                </a:schemeClr>
              </a:solidFill>
            </a:endParaRPr>
          </a:p>
        </p:txBody>
      </p:sp>
      <p:sp>
        <p:nvSpPr>
          <p:cNvPr id="14" name="내용 개체 틀 2"/>
          <p:cNvSpPr txBox="1">
            <a:spLocks/>
          </p:cNvSpPr>
          <p:nvPr/>
        </p:nvSpPr>
        <p:spPr>
          <a:xfrm>
            <a:off x="7654693" y="4712646"/>
            <a:ext cx="3842213" cy="182819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수정된 파일이 </a:t>
            </a:r>
            <a:r>
              <a:rPr lang="en-US" altLang="ko-KR" sz="2000" dirty="0" smtClean="0">
                <a:solidFill>
                  <a:schemeClr val="accent1">
                    <a:lumMod val="20000"/>
                    <a:lumOff val="80000"/>
                  </a:schemeClr>
                </a:solidFill>
              </a:rPr>
              <a:t>master </a:t>
            </a:r>
            <a:r>
              <a:rPr lang="ko-KR" altLang="en-US" sz="2000" dirty="0" err="1" smtClean="0">
                <a:solidFill>
                  <a:schemeClr val="accent1">
                    <a:lumMod val="20000"/>
                    <a:lumOff val="80000"/>
                  </a:schemeClr>
                </a:solidFill>
              </a:rPr>
              <a:t>브랜치에</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다시 </a:t>
            </a:r>
            <a:r>
              <a:rPr lang="ko-KR" altLang="en-US" sz="2000" dirty="0" err="1" smtClean="0">
                <a:solidFill>
                  <a:schemeClr val="accent1">
                    <a:lumMod val="20000"/>
                    <a:lumOff val="80000"/>
                  </a:schemeClr>
                </a:solidFill>
              </a:rPr>
              <a:t>커밋된</a:t>
            </a:r>
            <a:r>
              <a:rPr lang="ko-KR" altLang="en-US" sz="2000" dirty="0" smtClean="0">
                <a:solidFill>
                  <a:schemeClr val="accent1">
                    <a:lumMod val="20000"/>
                    <a:lumOff val="80000"/>
                  </a:schemeClr>
                </a:solidFill>
              </a:rPr>
              <a:t> 것을 시간 순으로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확인할 수 있다</a:t>
            </a:r>
            <a:endParaRPr lang="en-US" altLang="ko-KR" sz="2000" dirty="0" smtClean="0">
              <a:solidFill>
                <a:schemeClr val="accent1">
                  <a:lumMod val="20000"/>
                  <a:lumOff val="80000"/>
                </a:schemeClr>
              </a:solidFill>
            </a:endParaRPr>
          </a:p>
        </p:txBody>
      </p:sp>
      <p:sp>
        <p:nvSpPr>
          <p:cNvPr id="15" name="직사각형 14"/>
          <p:cNvSpPr/>
          <p:nvPr/>
        </p:nvSpPr>
        <p:spPr>
          <a:xfrm>
            <a:off x="881449" y="3575716"/>
            <a:ext cx="1721708" cy="20545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637903" y="2237319"/>
            <a:ext cx="650789" cy="192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59911" y="4363033"/>
            <a:ext cx="404884"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9200977" y="2237319"/>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77550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732135"/>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브랜치</a:t>
            </a:r>
            <a:r>
              <a:rPr lang="ko-KR" altLang="en-US" sz="2400" dirty="0" smtClean="0">
                <a:solidFill>
                  <a:schemeClr val="accent1">
                    <a:lumMod val="20000"/>
                    <a:lumOff val="80000"/>
                  </a:schemeClr>
                </a:solidFill>
              </a:rPr>
              <a:t> 생성</a:t>
            </a:r>
            <a:endParaRPr lang="ko-KR" altLang="en-US" sz="2400" dirty="0">
              <a:solidFill>
                <a:schemeClr val="accent1">
                  <a:lumMod val="20000"/>
                  <a:lumOff val="80000"/>
                </a:schemeClr>
              </a:solidFill>
            </a:endParaRPr>
          </a:p>
        </p:txBody>
      </p:sp>
      <p:sp>
        <p:nvSpPr>
          <p:cNvPr id="6"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pic>
        <p:nvPicPr>
          <p:cNvPr id="7" name="그림 6"/>
          <p:cNvPicPr>
            <a:picLocks noChangeAspect="1"/>
          </p:cNvPicPr>
          <p:nvPr/>
        </p:nvPicPr>
        <p:blipFill>
          <a:blip r:embed="rId2"/>
          <a:stretch>
            <a:fillRect/>
          </a:stretch>
        </p:blipFill>
        <p:spPr>
          <a:xfrm>
            <a:off x="490495" y="2606777"/>
            <a:ext cx="2804641" cy="832851"/>
          </a:xfrm>
          <a:prstGeom prst="rect">
            <a:avLst/>
          </a:prstGeom>
        </p:spPr>
      </p:pic>
      <p:pic>
        <p:nvPicPr>
          <p:cNvPr id="8" name="그림 7"/>
          <p:cNvPicPr>
            <a:picLocks noChangeAspect="1"/>
          </p:cNvPicPr>
          <p:nvPr/>
        </p:nvPicPr>
        <p:blipFill>
          <a:blip r:embed="rId3"/>
          <a:stretch>
            <a:fillRect/>
          </a:stretch>
        </p:blipFill>
        <p:spPr>
          <a:xfrm>
            <a:off x="3593108" y="2461043"/>
            <a:ext cx="4175953" cy="1559023"/>
          </a:xfrm>
          <a:prstGeom prst="rect">
            <a:avLst/>
          </a:prstGeom>
        </p:spPr>
      </p:pic>
      <p:pic>
        <p:nvPicPr>
          <p:cNvPr id="9" name="그림 8"/>
          <p:cNvPicPr>
            <a:picLocks noChangeAspect="1"/>
          </p:cNvPicPr>
          <p:nvPr/>
        </p:nvPicPr>
        <p:blipFill>
          <a:blip r:embed="rId4"/>
          <a:stretch>
            <a:fillRect/>
          </a:stretch>
        </p:blipFill>
        <p:spPr>
          <a:xfrm>
            <a:off x="8067033" y="1851369"/>
            <a:ext cx="3732900" cy="2168697"/>
          </a:xfrm>
          <a:prstGeom prst="rect">
            <a:avLst/>
          </a:prstGeom>
        </p:spPr>
      </p:pic>
      <p:sp>
        <p:nvSpPr>
          <p:cNvPr id="10" name="내용 개체 틀 2"/>
          <p:cNvSpPr txBox="1">
            <a:spLocks/>
          </p:cNvSpPr>
          <p:nvPr/>
        </p:nvSpPr>
        <p:spPr>
          <a:xfrm>
            <a:off x="788467" y="4241496"/>
            <a:ext cx="2804641" cy="158627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메뉴에서 </a:t>
            </a:r>
            <a:r>
              <a:rPr lang="ko-KR" altLang="en-US" sz="2000" dirty="0" err="1" smtClean="0">
                <a:solidFill>
                  <a:schemeClr val="accent1">
                    <a:lumMod val="20000"/>
                    <a:lumOff val="80000"/>
                  </a:schemeClr>
                </a:solidFill>
              </a:rPr>
              <a:t>브랜치를</a:t>
            </a:r>
            <a:endParaRPr lang="en-US" altLang="ko-KR" sz="2000" dirty="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클릭한다</a:t>
            </a:r>
            <a:endParaRPr lang="en-US" altLang="ko-KR" sz="2000" dirty="0" smtClean="0">
              <a:solidFill>
                <a:schemeClr val="accent1">
                  <a:lumMod val="20000"/>
                  <a:lumOff val="80000"/>
                </a:schemeClr>
              </a:solidFill>
            </a:endParaRPr>
          </a:p>
        </p:txBody>
      </p:sp>
      <p:sp>
        <p:nvSpPr>
          <p:cNvPr id="11" name="내용 개체 틀 2"/>
          <p:cNvSpPr txBox="1">
            <a:spLocks/>
          </p:cNvSpPr>
          <p:nvPr/>
        </p:nvSpPr>
        <p:spPr>
          <a:xfrm>
            <a:off x="4036838" y="4241496"/>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새 </a:t>
            </a:r>
            <a:r>
              <a:rPr lang="ko-KR" altLang="en-US" sz="2000" dirty="0" err="1" smtClean="0">
                <a:solidFill>
                  <a:schemeClr val="accent1">
                    <a:lumMod val="20000"/>
                    <a:lumOff val="80000"/>
                  </a:schemeClr>
                </a:solidFill>
              </a:rPr>
              <a:t>브랜치</a:t>
            </a:r>
            <a:r>
              <a:rPr lang="ko-KR" altLang="en-US" sz="2000" dirty="0" smtClean="0">
                <a:solidFill>
                  <a:schemeClr val="accent1">
                    <a:lumMod val="20000"/>
                    <a:lumOff val="80000"/>
                  </a:schemeClr>
                </a:solidFill>
              </a:rPr>
              <a:t> 이름을 입력하고 </a:t>
            </a:r>
            <a:endParaRPr lang="en-US" altLang="ko-KR" sz="2000" dirty="0" smtClean="0">
              <a:solidFill>
                <a:schemeClr val="accent1">
                  <a:lumMod val="20000"/>
                  <a:lumOff val="80000"/>
                </a:schemeClr>
              </a:solidFill>
            </a:endParaRPr>
          </a:p>
          <a:p>
            <a:pPr marL="0" indent="0">
              <a:buNone/>
            </a:pPr>
            <a:r>
              <a:rPr lang="ko-KR" altLang="en-US" sz="2000" dirty="0" err="1" smtClean="0">
                <a:solidFill>
                  <a:schemeClr val="accent1">
                    <a:lumMod val="20000"/>
                    <a:lumOff val="80000"/>
                  </a:schemeClr>
                </a:solidFill>
              </a:rPr>
              <a:t>브랜치</a:t>
            </a:r>
            <a:r>
              <a:rPr lang="ko-KR" altLang="en-US" sz="2000" dirty="0" smtClean="0">
                <a:solidFill>
                  <a:schemeClr val="accent1">
                    <a:lumMod val="20000"/>
                    <a:lumOff val="80000"/>
                  </a:schemeClr>
                </a:solidFill>
              </a:rPr>
              <a:t> 생성을 클릭한다</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t1</a:t>
            </a:r>
            <a:r>
              <a:rPr lang="ko-KR" altLang="en-US" sz="2000" dirty="0" smtClean="0">
                <a:solidFill>
                  <a:schemeClr val="accent1">
                    <a:lumMod val="20000"/>
                    <a:lumOff val="80000"/>
                  </a:schemeClr>
                </a:solidFill>
              </a:rPr>
              <a:t>과 </a:t>
            </a:r>
            <a:r>
              <a:rPr lang="en-US" altLang="ko-KR" sz="2000" dirty="0" smtClean="0">
                <a:solidFill>
                  <a:schemeClr val="accent1">
                    <a:lumMod val="20000"/>
                    <a:lumOff val="80000"/>
                  </a:schemeClr>
                </a:solidFill>
              </a:rPr>
              <a:t>t2</a:t>
            </a:r>
            <a:r>
              <a:rPr lang="ko-KR" altLang="en-US" sz="2000" dirty="0" err="1" smtClean="0">
                <a:solidFill>
                  <a:schemeClr val="accent1">
                    <a:lumMod val="20000"/>
                    <a:lumOff val="80000"/>
                  </a:schemeClr>
                </a:solidFill>
              </a:rPr>
              <a:t>브랜치를</a:t>
            </a:r>
            <a:r>
              <a:rPr lang="ko-KR" altLang="en-US" sz="2000" dirty="0" smtClean="0">
                <a:solidFill>
                  <a:schemeClr val="accent1">
                    <a:lumMod val="20000"/>
                    <a:lumOff val="80000"/>
                  </a:schemeClr>
                </a:solidFill>
              </a:rPr>
              <a:t> 생성한다</a:t>
            </a:r>
            <a:endParaRPr lang="en-US" altLang="ko-KR" sz="2000" dirty="0" smtClean="0">
              <a:solidFill>
                <a:schemeClr val="accent1">
                  <a:lumMod val="20000"/>
                  <a:lumOff val="80000"/>
                </a:schemeClr>
              </a:solidFill>
            </a:endParaRPr>
          </a:p>
        </p:txBody>
      </p:sp>
      <p:sp>
        <p:nvSpPr>
          <p:cNvPr id="12" name="내용 개체 틀 2"/>
          <p:cNvSpPr txBox="1">
            <a:spLocks/>
          </p:cNvSpPr>
          <p:nvPr/>
        </p:nvSpPr>
        <p:spPr>
          <a:xfrm>
            <a:off x="8323083" y="4241496"/>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t1, t2 </a:t>
            </a:r>
            <a:r>
              <a:rPr lang="ko-KR" altLang="en-US" sz="2000" dirty="0" err="1" smtClean="0">
                <a:solidFill>
                  <a:schemeClr val="accent1">
                    <a:lumMod val="20000"/>
                    <a:lumOff val="80000"/>
                  </a:schemeClr>
                </a:solidFill>
              </a:rPr>
              <a:t>브랜치가</a:t>
            </a:r>
            <a:r>
              <a:rPr lang="ko-KR" altLang="en-US" sz="2000" dirty="0" smtClean="0">
                <a:solidFill>
                  <a:schemeClr val="accent1">
                    <a:lumMod val="20000"/>
                    <a:lumOff val="80000"/>
                  </a:schemeClr>
                </a:solidFill>
              </a:rPr>
              <a:t> 생성된 것을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확인할 수 있다</a:t>
            </a:r>
            <a:endParaRPr lang="en-US" altLang="ko-KR" sz="2000" dirty="0" smtClean="0">
              <a:solidFill>
                <a:schemeClr val="accent1">
                  <a:lumMod val="20000"/>
                  <a:lumOff val="80000"/>
                </a:schemeClr>
              </a:solidFill>
            </a:endParaRPr>
          </a:p>
        </p:txBody>
      </p:sp>
      <p:sp>
        <p:nvSpPr>
          <p:cNvPr id="13" name="직사각형 12"/>
          <p:cNvSpPr/>
          <p:nvPr/>
        </p:nvSpPr>
        <p:spPr>
          <a:xfrm>
            <a:off x="2405449" y="3043341"/>
            <a:ext cx="420130" cy="396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524368" y="3748711"/>
            <a:ext cx="634313" cy="188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168347" y="3141947"/>
            <a:ext cx="304800" cy="194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8292553" y="3336324"/>
            <a:ext cx="546647" cy="6425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9923836" y="2825989"/>
            <a:ext cx="1444380" cy="217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85034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744538"/>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브랜치</a:t>
            </a:r>
            <a:r>
              <a:rPr lang="ko-KR" altLang="en-US" sz="2400" dirty="0" smtClean="0">
                <a:solidFill>
                  <a:schemeClr val="accent1">
                    <a:lumMod val="20000"/>
                    <a:lumOff val="80000"/>
                  </a:schemeClr>
                </a:solidFill>
              </a:rPr>
              <a:t> 병합</a:t>
            </a:r>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같은 파일일 때</a:t>
            </a:r>
            <a:r>
              <a:rPr lang="en-US" altLang="ko-KR" sz="2400" dirty="0" smtClean="0">
                <a:solidFill>
                  <a:schemeClr val="accent1">
                    <a:lumMod val="20000"/>
                    <a:lumOff val="80000"/>
                  </a:schemeClr>
                </a:solidFill>
              </a:rPr>
              <a:t>)</a:t>
            </a:r>
            <a:endParaRPr lang="ko-KR" altLang="en-US" sz="2400" dirty="0">
              <a:solidFill>
                <a:schemeClr val="accent1">
                  <a:lumMod val="20000"/>
                  <a:lumOff val="80000"/>
                </a:schemeClr>
              </a:solidFill>
            </a:endParaRPr>
          </a:p>
        </p:txBody>
      </p:sp>
      <p:pic>
        <p:nvPicPr>
          <p:cNvPr id="8" name="그림 7"/>
          <p:cNvPicPr>
            <a:picLocks noChangeAspect="1"/>
          </p:cNvPicPr>
          <p:nvPr/>
        </p:nvPicPr>
        <p:blipFill>
          <a:blip r:embed="rId2"/>
          <a:stretch>
            <a:fillRect/>
          </a:stretch>
        </p:blipFill>
        <p:spPr>
          <a:xfrm>
            <a:off x="372132" y="1887345"/>
            <a:ext cx="3821488" cy="1237846"/>
          </a:xfrm>
          <a:prstGeom prst="rect">
            <a:avLst/>
          </a:prstGeom>
        </p:spPr>
      </p:pic>
      <p:pic>
        <p:nvPicPr>
          <p:cNvPr id="9" name="그림 8"/>
          <p:cNvPicPr>
            <a:picLocks noChangeAspect="1"/>
          </p:cNvPicPr>
          <p:nvPr/>
        </p:nvPicPr>
        <p:blipFill>
          <a:blip r:embed="rId3"/>
          <a:stretch>
            <a:fillRect/>
          </a:stretch>
        </p:blipFill>
        <p:spPr>
          <a:xfrm>
            <a:off x="4321089" y="1887345"/>
            <a:ext cx="3842608" cy="2603056"/>
          </a:xfrm>
          <a:prstGeom prst="rect">
            <a:avLst/>
          </a:prstGeom>
        </p:spPr>
      </p:pic>
      <p:pic>
        <p:nvPicPr>
          <p:cNvPr id="10" name="그림 9"/>
          <p:cNvPicPr>
            <a:picLocks noChangeAspect="1"/>
          </p:cNvPicPr>
          <p:nvPr/>
        </p:nvPicPr>
        <p:blipFill>
          <a:blip r:embed="rId4"/>
          <a:stretch>
            <a:fillRect/>
          </a:stretch>
        </p:blipFill>
        <p:spPr>
          <a:xfrm>
            <a:off x="8291166" y="1887345"/>
            <a:ext cx="3402162" cy="1493417"/>
          </a:xfrm>
          <a:prstGeom prst="rect">
            <a:avLst/>
          </a:prstGeom>
        </p:spPr>
      </p:pic>
      <p:sp>
        <p:nvSpPr>
          <p:cNvPr id="14" name="내용 개체 틀 2"/>
          <p:cNvSpPr txBox="1">
            <a:spLocks/>
          </p:cNvSpPr>
          <p:nvPr/>
        </p:nvSpPr>
        <p:spPr>
          <a:xfrm>
            <a:off x="588866"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기존의 </a:t>
            </a:r>
            <a:r>
              <a:rPr lang="en-US" altLang="ko-KR" sz="2000" dirty="0" smtClean="0">
                <a:solidFill>
                  <a:schemeClr val="accent1">
                    <a:lumMod val="20000"/>
                    <a:lumOff val="80000"/>
                  </a:schemeClr>
                </a:solidFill>
              </a:rPr>
              <a:t>helloworld.java </a:t>
            </a:r>
            <a:r>
              <a:rPr lang="ko-KR" altLang="en-US" sz="2000" dirty="0" smtClean="0">
                <a:solidFill>
                  <a:schemeClr val="accent1">
                    <a:lumMod val="20000"/>
                    <a:lumOff val="80000"/>
                  </a:schemeClr>
                </a:solidFill>
              </a:rPr>
              <a:t>파일을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a:t>
            </a:r>
            <a:r>
              <a:rPr lang="en-US" altLang="ko-KR" sz="2000" dirty="0" smtClean="0">
                <a:solidFill>
                  <a:schemeClr val="accent1">
                    <a:lumMod val="20000"/>
                    <a:lumOff val="80000"/>
                  </a:schemeClr>
                </a:solidFill>
              </a:rPr>
              <a:t>hello world</a:t>
            </a:r>
            <a:r>
              <a:rPr lang="ko-KR" altLang="en-US" sz="2000" dirty="0" smtClean="0">
                <a:solidFill>
                  <a:schemeClr val="accent1">
                    <a:lumMod val="20000"/>
                    <a:lumOff val="80000"/>
                  </a:schemeClr>
                </a:solidFill>
              </a:rPr>
              <a:t>☆를 출력하는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내용으로 변경하고 저장한다</a:t>
            </a:r>
            <a:endParaRPr lang="en-US" altLang="ko-KR" sz="2000" dirty="0" smtClean="0">
              <a:solidFill>
                <a:schemeClr val="accent1">
                  <a:lumMod val="20000"/>
                  <a:lumOff val="80000"/>
                </a:schemeClr>
              </a:solidFill>
            </a:endParaRPr>
          </a:p>
        </p:txBody>
      </p:sp>
      <p:sp>
        <p:nvSpPr>
          <p:cNvPr id="15" name="내용 개체 틀 2"/>
          <p:cNvSpPr txBox="1">
            <a:spLocks/>
          </p:cNvSpPr>
          <p:nvPr/>
        </p:nvSpPr>
        <p:spPr>
          <a:xfrm>
            <a:off x="4741219"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t1 </a:t>
            </a:r>
            <a:r>
              <a:rPr lang="ko-KR" altLang="en-US" sz="2000" dirty="0" err="1" smtClean="0">
                <a:solidFill>
                  <a:schemeClr val="accent1">
                    <a:lumMod val="20000"/>
                    <a:lumOff val="80000"/>
                  </a:schemeClr>
                </a:solidFill>
              </a:rPr>
              <a:t>브랜치를</a:t>
            </a:r>
            <a:r>
              <a:rPr lang="ko-KR" altLang="en-US" sz="2000" dirty="0" smtClean="0">
                <a:solidFill>
                  <a:schemeClr val="accent1">
                    <a:lumMod val="20000"/>
                    <a:lumOff val="80000"/>
                  </a:schemeClr>
                </a:solidFill>
              </a:rPr>
              <a:t> 선택한 상태로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해당 파일을 </a:t>
            </a:r>
            <a:r>
              <a:rPr lang="ko-KR" altLang="en-US" sz="2000" dirty="0" err="1" smtClean="0">
                <a:solidFill>
                  <a:schemeClr val="accent1">
                    <a:lumMod val="20000"/>
                    <a:lumOff val="80000"/>
                  </a:schemeClr>
                </a:solidFill>
              </a:rPr>
              <a:t>커밋한다</a:t>
            </a:r>
            <a:endParaRPr lang="en-US" altLang="ko-KR" sz="2000" dirty="0" smtClean="0">
              <a:solidFill>
                <a:schemeClr val="accent1">
                  <a:lumMod val="20000"/>
                  <a:lumOff val="80000"/>
                </a:schemeClr>
              </a:solidFill>
            </a:endParaRPr>
          </a:p>
        </p:txBody>
      </p:sp>
      <p:sp>
        <p:nvSpPr>
          <p:cNvPr id="16" name="내용 개체 틀 2"/>
          <p:cNvSpPr txBox="1">
            <a:spLocks/>
          </p:cNvSpPr>
          <p:nvPr/>
        </p:nvSpPr>
        <p:spPr>
          <a:xfrm>
            <a:off x="8473442"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t1 </a:t>
            </a:r>
            <a:r>
              <a:rPr lang="ko-KR" altLang="en-US" sz="2000" dirty="0" err="1" smtClean="0">
                <a:solidFill>
                  <a:schemeClr val="accent1">
                    <a:lumMod val="20000"/>
                    <a:lumOff val="80000"/>
                  </a:schemeClr>
                </a:solidFill>
              </a:rPr>
              <a:t>브랜치에</a:t>
            </a:r>
            <a:r>
              <a:rPr lang="ko-KR" altLang="en-US" sz="2000" dirty="0" smtClean="0">
                <a:solidFill>
                  <a:schemeClr val="accent1">
                    <a:lumMod val="20000"/>
                    <a:lumOff val="80000"/>
                  </a:schemeClr>
                </a:solidFill>
              </a:rPr>
              <a:t> 해당 파일이</a:t>
            </a:r>
            <a:endParaRPr lang="en-US" altLang="ko-KR" sz="2000" dirty="0" smtClean="0">
              <a:solidFill>
                <a:schemeClr val="accent1">
                  <a:lumMod val="20000"/>
                  <a:lumOff val="80000"/>
                </a:schemeClr>
              </a:solidFill>
            </a:endParaRPr>
          </a:p>
          <a:p>
            <a:pPr marL="0" indent="0">
              <a:buNone/>
            </a:pPr>
            <a:r>
              <a:rPr lang="ko-KR" altLang="en-US" sz="2000" dirty="0" err="1" smtClean="0">
                <a:solidFill>
                  <a:schemeClr val="accent1">
                    <a:lumMod val="20000"/>
                    <a:lumOff val="80000"/>
                  </a:schemeClr>
                </a:solidFill>
              </a:rPr>
              <a:t>커밋된</a:t>
            </a:r>
            <a:r>
              <a:rPr lang="ko-KR" altLang="en-US" sz="2000" dirty="0" smtClean="0">
                <a:solidFill>
                  <a:schemeClr val="accent1">
                    <a:lumMod val="20000"/>
                    <a:lumOff val="80000"/>
                  </a:schemeClr>
                </a:solidFill>
              </a:rPr>
              <a:t> 것을 확인할 수 있다</a:t>
            </a:r>
            <a:endParaRPr lang="en-US" altLang="ko-KR" sz="2000" dirty="0" smtClean="0">
              <a:solidFill>
                <a:schemeClr val="accent1">
                  <a:lumMod val="20000"/>
                  <a:lumOff val="80000"/>
                </a:schemeClr>
              </a:solidFill>
            </a:endParaRPr>
          </a:p>
        </p:txBody>
      </p:sp>
      <p:sp>
        <p:nvSpPr>
          <p:cNvPr id="17" name="직사각형 16"/>
          <p:cNvSpPr/>
          <p:nvPr/>
        </p:nvSpPr>
        <p:spPr>
          <a:xfrm>
            <a:off x="2080155" y="2309056"/>
            <a:ext cx="1313834" cy="1818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5733535" y="2270293"/>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947719" y="3946339"/>
            <a:ext cx="370704" cy="1250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7652952" y="4293188"/>
            <a:ext cx="510745"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9012195" y="2028463"/>
            <a:ext cx="1062681"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53504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744538"/>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브랜치</a:t>
            </a:r>
            <a:r>
              <a:rPr lang="ko-KR" altLang="en-US" sz="2400" dirty="0" smtClean="0">
                <a:solidFill>
                  <a:schemeClr val="accent1">
                    <a:lumMod val="20000"/>
                    <a:lumOff val="80000"/>
                  </a:schemeClr>
                </a:solidFill>
              </a:rPr>
              <a:t> 병합</a:t>
            </a:r>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같은 파일일 때</a:t>
            </a:r>
            <a:r>
              <a:rPr lang="en-US" altLang="ko-KR" sz="2400" dirty="0" smtClean="0">
                <a:solidFill>
                  <a:schemeClr val="accent1">
                    <a:lumMod val="20000"/>
                    <a:lumOff val="80000"/>
                  </a:schemeClr>
                </a:solidFill>
              </a:rPr>
              <a:t>)</a:t>
            </a:r>
            <a:endParaRPr lang="ko-KR" altLang="en-US" sz="2400" dirty="0">
              <a:solidFill>
                <a:schemeClr val="accent1">
                  <a:lumMod val="20000"/>
                  <a:lumOff val="80000"/>
                </a:schemeClr>
              </a:solidFill>
            </a:endParaRPr>
          </a:p>
        </p:txBody>
      </p:sp>
      <p:pic>
        <p:nvPicPr>
          <p:cNvPr id="11" name="그림 10"/>
          <p:cNvPicPr>
            <a:picLocks noChangeAspect="1"/>
          </p:cNvPicPr>
          <p:nvPr/>
        </p:nvPicPr>
        <p:blipFill>
          <a:blip r:embed="rId2"/>
          <a:stretch>
            <a:fillRect/>
          </a:stretch>
        </p:blipFill>
        <p:spPr>
          <a:xfrm>
            <a:off x="454201" y="1791279"/>
            <a:ext cx="3818545" cy="1275250"/>
          </a:xfrm>
          <a:prstGeom prst="rect">
            <a:avLst/>
          </a:prstGeom>
        </p:spPr>
      </p:pic>
      <p:pic>
        <p:nvPicPr>
          <p:cNvPr id="12" name="그림 11"/>
          <p:cNvPicPr>
            <a:picLocks noChangeAspect="1"/>
          </p:cNvPicPr>
          <p:nvPr/>
        </p:nvPicPr>
        <p:blipFill>
          <a:blip r:embed="rId3"/>
          <a:stretch>
            <a:fillRect/>
          </a:stretch>
        </p:blipFill>
        <p:spPr>
          <a:xfrm>
            <a:off x="4387328" y="1791279"/>
            <a:ext cx="3592249" cy="2442970"/>
          </a:xfrm>
          <a:prstGeom prst="rect">
            <a:avLst/>
          </a:prstGeom>
        </p:spPr>
      </p:pic>
      <p:pic>
        <p:nvPicPr>
          <p:cNvPr id="13" name="그림 12"/>
          <p:cNvPicPr>
            <a:picLocks noChangeAspect="1"/>
          </p:cNvPicPr>
          <p:nvPr/>
        </p:nvPicPr>
        <p:blipFill>
          <a:blip r:embed="rId4"/>
          <a:stretch>
            <a:fillRect/>
          </a:stretch>
        </p:blipFill>
        <p:spPr>
          <a:xfrm>
            <a:off x="8094159" y="1791279"/>
            <a:ext cx="3651991" cy="1347337"/>
          </a:xfrm>
          <a:prstGeom prst="rect">
            <a:avLst/>
          </a:prstGeom>
        </p:spPr>
      </p:pic>
      <p:sp>
        <p:nvSpPr>
          <p:cNvPr id="15" name="내용 개체 틀 2"/>
          <p:cNvSpPr txBox="1">
            <a:spLocks/>
          </p:cNvSpPr>
          <p:nvPr/>
        </p:nvSpPr>
        <p:spPr>
          <a:xfrm>
            <a:off x="588866"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기존의 </a:t>
            </a:r>
            <a:r>
              <a:rPr lang="en-US" altLang="ko-KR" sz="2000" dirty="0" smtClean="0">
                <a:solidFill>
                  <a:schemeClr val="accent1">
                    <a:lumMod val="20000"/>
                    <a:lumOff val="80000"/>
                  </a:schemeClr>
                </a:solidFill>
              </a:rPr>
              <a:t>helloworld.java </a:t>
            </a:r>
            <a:r>
              <a:rPr lang="ko-KR" altLang="en-US" sz="2000" dirty="0" smtClean="0">
                <a:solidFill>
                  <a:schemeClr val="accent1">
                    <a:lumMod val="20000"/>
                    <a:lumOff val="80000"/>
                  </a:schemeClr>
                </a:solidFill>
              </a:rPr>
              <a:t>파일을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a:t>
            </a:r>
            <a:r>
              <a:rPr lang="en-US" altLang="ko-KR" sz="2000" dirty="0" smtClean="0">
                <a:solidFill>
                  <a:schemeClr val="accent1">
                    <a:lumMod val="20000"/>
                    <a:lumOff val="80000"/>
                  </a:schemeClr>
                </a:solidFill>
              </a:rPr>
              <a:t>hello world</a:t>
            </a:r>
            <a:r>
              <a:rPr lang="ko-KR" altLang="en-US" sz="2000" dirty="0" smtClean="0">
                <a:solidFill>
                  <a:schemeClr val="accent1">
                    <a:lumMod val="20000"/>
                    <a:lumOff val="80000"/>
                  </a:schemeClr>
                </a:solidFill>
              </a:rPr>
              <a:t>♡를 출력하는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내용으로 변경하고 저장한다</a:t>
            </a:r>
            <a:endParaRPr lang="en-US" altLang="ko-KR" sz="2000" dirty="0" smtClean="0">
              <a:solidFill>
                <a:schemeClr val="accent1">
                  <a:lumMod val="20000"/>
                  <a:lumOff val="80000"/>
                </a:schemeClr>
              </a:solidFill>
            </a:endParaRPr>
          </a:p>
        </p:txBody>
      </p:sp>
      <p:sp>
        <p:nvSpPr>
          <p:cNvPr id="16" name="내용 개체 틀 2"/>
          <p:cNvSpPr txBox="1">
            <a:spLocks/>
          </p:cNvSpPr>
          <p:nvPr/>
        </p:nvSpPr>
        <p:spPr>
          <a:xfrm>
            <a:off x="4683554"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t2 </a:t>
            </a:r>
            <a:r>
              <a:rPr lang="ko-KR" altLang="en-US" sz="2000" dirty="0" err="1" smtClean="0">
                <a:solidFill>
                  <a:schemeClr val="accent1">
                    <a:lumMod val="20000"/>
                    <a:lumOff val="80000"/>
                  </a:schemeClr>
                </a:solidFill>
              </a:rPr>
              <a:t>브랜치를</a:t>
            </a:r>
            <a:r>
              <a:rPr lang="ko-KR" altLang="en-US" sz="2000" dirty="0" smtClean="0">
                <a:solidFill>
                  <a:schemeClr val="accent1">
                    <a:lumMod val="20000"/>
                    <a:lumOff val="80000"/>
                  </a:schemeClr>
                </a:solidFill>
              </a:rPr>
              <a:t> 선택한 상태로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해당 파일을 </a:t>
            </a:r>
            <a:r>
              <a:rPr lang="ko-KR" altLang="en-US" sz="2000" dirty="0" err="1" smtClean="0">
                <a:solidFill>
                  <a:schemeClr val="accent1">
                    <a:lumMod val="20000"/>
                    <a:lumOff val="80000"/>
                  </a:schemeClr>
                </a:solidFill>
              </a:rPr>
              <a:t>커밋한다</a:t>
            </a:r>
            <a:endParaRPr lang="en-US" altLang="ko-KR" sz="2000" dirty="0" smtClean="0">
              <a:solidFill>
                <a:schemeClr val="accent1">
                  <a:lumMod val="20000"/>
                  <a:lumOff val="80000"/>
                </a:schemeClr>
              </a:solidFill>
            </a:endParaRPr>
          </a:p>
        </p:txBody>
      </p:sp>
      <p:sp>
        <p:nvSpPr>
          <p:cNvPr id="17" name="내용 개체 틀 2"/>
          <p:cNvSpPr txBox="1">
            <a:spLocks/>
          </p:cNvSpPr>
          <p:nvPr/>
        </p:nvSpPr>
        <p:spPr>
          <a:xfrm>
            <a:off x="8415777" y="4752452"/>
            <a:ext cx="3732223" cy="169699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t2 </a:t>
            </a:r>
            <a:r>
              <a:rPr lang="ko-KR" altLang="en-US" sz="2000" dirty="0" err="1" smtClean="0">
                <a:solidFill>
                  <a:schemeClr val="accent1">
                    <a:lumMod val="20000"/>
                    <a:lumOff val="80000"/>
                  </a:schemeClr>
                </a:solidFill>
              </a:rPr>
              <a:t>브랜치에</a:t>
            </a:r>
            <a:r>
              <a:rPr lang="ko-KR" altLang="en-US" sz="2000" dirty="0" smtClean="0">
                <a:solidFill>
                  <a:schemeClr val="accent1">
                    <a:lumMod val="20000"/>
                    <a:lumOff val="80000"/>
                  </a:schemeClr>
                </a:solidFill>
              </a:rPr>
              <a:t> 해당 파일이</a:t>
            </a:r>
            <a:endParaRPr lang="en-US" altLang="ko-KR" sz="2000" dirty="0" smtClean="0">
              <a:solidFill>
                <a:schemeClr val="accent1">
                  <a:lumMod val="20000"/>
                  <a:lumOff val="80000"/>
                </a:schemeClr>
              </a:solidFill>
            </a:endParaRPr>
          </a:p>
          <a:p>
            <a:pPr marL="0" indent="0">
              <a:buNone/>
            </a:pPr>
            <a:r>
              <a:rPr lang="ko-KR" altLang="en-US" sz="2000" dirty="0" err="1" smtClean="0">
                <a:solidFill>
                  <a:schemeClr val="accent1">
                    <a:lumMod val="20000"/>
                    <a:lumOff val="80000"/>
                  </a:schemeClr>
                </a:solidFill>
              </a:rPr>
              <a:t>커밋된</a:t>
            </a:r>
            <a:r>
              <a:rPr lang="ko-KR" altLang="en-US" sz="2000" dirty="0" smtClean="0">
                <a:solidFill>
                  <a:schemeClr val="accent1">
                    <a:lumMod val="20000"/>
                    <a:lumOff val="80000"/>
                  </a:schemeClr>
                </a:solidFill>
              </a:rPr>
              <a:t> 것을 확인할 수 있다</a:t>
            </a:r>
            <a:endParaRPr lang="en-US" altLang="ko-KR" sz="2000" dirty="0" smtClean="0">
              <a:solidFill>
                <a:schemeClr val="accent1">
                  <a:lumMod val="20000"/>
                  <a:lumOff val="80000"/>
                </a:schemeClr>
              </a:solidFill>
            </a:endParaRPr>
          </a:p>
        </p:txBody>
      </p:sp>
      <p:sp>
        <p:nvSpPr>
          <p:cNvPr id="18" name="직사각형 17"/>
          <p:cNvSpPr/>
          <p:nvPr/>
        </p:nvSpPr>
        <p:spPr>
          <a:xfrm>
            <a:off x="2207740" y="2190386"/>
            <a:ext cx="1276865" cy="19034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717060" y="2127069"/>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931243" y="3649716"/>
            <a:ext cx="354227" cy="180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496434" y="3967689"/>
            <a:ext cx="483144" cy="192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9036908" y="1779306"/>
            <a:ext cx="1589903" cy="255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4404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778659"/>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브랜치</a:t>
            </a:r>
            <a:r>
              <a:rPr lang="ko-KR" altLang="en-US" sz="2400" dirty="0" smtClean="0">
                <a:solidFill>
                  <a:schemeClr val="accent1">
                    <a:lumMod val="20000"/>
                    <a:lumOff val="80000"/>
                  </a:schemeClr>
                </a:solidFill>
              </a:rPr>
              <a:t> 병합</a:t>
            </a:r>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같은 파일일 때</a:t>
            </a:r>
            <a:r>
              <a:rPr lang="en-US" altLang="ko-KR" sz="2400" dirty="0" smtClean="0">
                <a:solidFill>
                  <a:schemeClr val="accent1">
                    <a:lumMod val="20000"/>
                    <a:lumOff val="80000"/>
                  </a:schemeClr>
                </a:solidFill>
              </a:rPr>
              <a:t>)</a:t>
            </a:r>
            <a:endParaRPr lang="ko-KR" altLang="en-US" sz="2400" dirty="0">
              <a:solidFill>
                <a:schemeClr val="accent1">
                  <a:lumMod val="20000"/>
                  <a:lumOff val="80000"/>
                </a:schemeClr>
              </a:solidFill>
            </a:endParaRPr>
          </a:p>
        </p:txBody>
      </p:sp>
      <p:pic>
        <p:nvPicPr>
          <p:cNvPr id="7" name="그림 6"/>
          <p:cNvPicPr>
            <a:picLocks noChangeAspect="1"/>
          </p:cNvPicPr>
          <p:nvPr/>
        </p:nvPicPr>
        <p:blipFill>
          <a:blip r:embed="rId2"/>
          <a:stretch>
            <a:fillRect/>
          </a:stretch>
        </p:blipFill>
        <p:spPr>
          <a:xfrm>
            <a:off x="1459991" y="1693787"/>
            <a:ext cx="3639058" cy="1619476"/>
          </a:xfrm>
          <a:prstGeom prst="rect">
            <a:avLst/>
          </a:prstGeom>
        </p:spPr>
      </p:pic>
      <p:pic>
        <p:nvPicPr>
          <p:cNvPr id="11" name="그림 10"/>
          <p:cNvPicPr>
            <a:picLocks noChangeAspect="1"/>
          </p:cNvPicPr>
          <p:nvPr/>
        </p:nvPicPr>
        <p:blipFill>
          <a:blip r:embed="rId3"/>
          <a:stretch>
            <a:fillRect/>
          </a:stretch>
        </p:blipFill>
        <p:spPr>
          <a:xfrm>
            <a:off x="1188490" y="3456158"/>
            <a:ext cx="4182059" cy="1181265"/>
          </a:xfrm>
          <a:prstGeom prst="rect">
            <a:avLst/>
          </a:prstGeom>
        </p:spPr>
      </p:pic>
      <p:pic>
        <p:nvPicPr>
          <p:cNvPr id="12" name="그림 11"/>
          <p:cNvPicPr>
            <a:picLocks noChangeAspect="1"/>
          </p:cNvPicPr>
          <p:nvPr/>
        </p:nvPicPr>
        <p:blipFill>
          <a:blip r:embed="rId4"/>
          <a:stretch>
            <a:fillRect/>
          </a:stretch>
        </p:blipFill>
        <p:spPr>
          <a:xfrm>
            <a:off x="5728743" y="1693787"/>
            <a:ext cx="5563376" cy="2943636"/>
          </a:xfrm>
          <a:prstGeom prst="rect">
            <a:avLst/>
          </a:prstGeom>
        </p:spPr>
      </p:pic>
      <p:sp>
        <p:nvSpPr>
          <p:cNvPr id="13" name="내용 개체 틀 2"/>
          <p:cNvSpPr txBox="1">
            <a:spLocks/>
          </p:cNvSpPr>
          <p:nvPr/>
        </p:nvSpPr>
        <p:spPr>
          <a:xfrm>
            <a:off x="1188490" y="4933684"/>
            <a:ext cx="4182059" cy="16895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t1 </a:t>
            </a:r>
            <a:r>
              <a:rPr lang="ko-KR" altLang="en-US" sz="2000" dirty="0" err="1" smtClean="0">
                <a:solidFill>
                  <a:schemeClr val="accent1">
                    <a:lumMod val="20000"/>
                    <a:lumOff val="80000"/>
                  </a:schemeClr>
                </a:solidFill>
              </a:rPr>
              <a:t>브랜치를</a:t>
            </a:r>
            <a:r>
              <a:rPr lang="ko-KR" altLang="en-US" sz="2000" dirty="0" smtClean="0">
                <a:solidFill>
                  <a:schemeClr val="accent1">
                    <a:lumMod val="20000"/>
                    <a:lumOff val="80000"/>
                  </a:schemeClr>
                </a:solidFill>
              </a:rPr>
              <a:t> 선택한 상태로 병합하고</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싶은 </a:t>
            </a:r>
            <a:r>
              <a:rPr lang="ko-KR" altLang="en-US" sz="2000" dirty="0" err="1" smtClean="0">
                <a:solidFill>
                  <a:schemeClr val="accent1">
                    <a:lumMod val="20000"/>
                    <a:lumOff val="80000"/>
                  </a:schemeClr>
                </a:solidFill>
              </a:rPr>
              <a:t>브랜치의</a:t>
            </a:r>
            <a:r>
              <a:rPr lang="ko-KR" altLang="en-US" sz="2000" dirty="0" smtClean="0">
                <a:solidFill>
                  <a:schemeClr val="accent1">
                    <a:lumMod val="20000"/>
                    <a:lumOff val="80000"/>
                  </a:schemeClr>
                </a:solidFill>
              </a:rPr>
              <a:t> 파일을 </a:t>
            </a:r>
            <a:r>
              <a:rPr lang="ko-KR" altLang="en-US" sz="2000" dirty="0" err="1" smtClean="0">
                <a:solidFill>
                  <a:schemeClr val="accent1">
                    <a:lumMod val="20000"/>
                    <a:lumOff val="80000"/>
                  </a:schemeClr>
                </a:solidFill>
              </a:rPr>
              <a:t>우클릭하여</a:t>
            </a:r>
            <a:r>
              <a:rPr lang="ko-KR" altLang="en-US" sz="2000" dirty="0" smtClean="0">
                <a:solidFill>
                  <a:schemeClr val="accent1">
                    <a:lumMod val="20000"/>
                    <a:lumOff val="80000"/>
                  </a:schemeClr>
                </a:solidFill>
              </a:rPr>
              <a:t>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병합을 클릭한다</a:t>
            </a:r>
            <a:endParaRPr lang="en-US" altLang="ko-KR" sz="2000" dirty="0" smtClean="0">
              <a:solidFill>
                <a:schemeClr val="accent1">
                  <a:lumMod val="20000"/>
                  <a:lumOff val="80000"/>
                </a:schemeClr>
              </a:solidFill>
            </a:endParaRPr>
          </a:p>
        </p:txBody>
      </p:sp>
      <p:sp>
        <p:nvSpPr>
          <p:cNvPr id="16" name="내용 개체 틀 2"/>
          <p:cNvSpPr txBox="1">
            <a:spLocks/>
          </p:cNvSpPr>
          <p:nvPr/>
        </p:nvSpPr>
        <p:spPr>
          <a:xfrm>
            <a:off x="6087762" y="4933684"/>
            <a:ext cx="5080789" cy="122821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병합된 해당 파일의 내용을 </a:t>
            </a:r>
            <a:r>
              <a:rPr lang="en-US" altLang="ko-KR" sz="2000" dirty="0" smtClean="0">
                <a:solidFill>
                  <a:schemeClr val="accent1">
                    <a:lumMod val="20000"/>
                    <a:lumOff val="80000"/>
                  </a:schemeClr>
                </a:solidFill>
              </a:rPr>
              <a:t>t1</a:t>
            </a:r>
            <a:r>
              <a:rPr lang="ko-KR" altLang="en-US" sz="2000" dirty="0" smtClean="0">
                <a:solidFill>
                  <a:schemeClr val="accent1">
                    <a:lumMod val="20000"/>
                    <a:lumOff val="80000"/>
                  </a:schemeClr>
                </a:solidFill>
              </a:rPr>
              <a:t>과 </a:t>
            </a:r>
            <a:r>
              <a:rPr lang="en-US" altLang="ko-KR" sz="2000" dirty="0" smtClean="0">
                <a:solidFill>
                  <a:schemeClr val="accent1">
                    <a:lumMod val="20000"/>
                    <a:lumOff val="80000"/>
                  </a:schemeClr>
                </a:solidFill>
              </a:rPr>
              <a:t>t2</a:t>
            </a:r>
            <a:r>
              <a:rPr lang="ko-KR" altLang="en-US" sz="2000" dirty="0" smtClean="0">
                <a:solidFill>
                  <a:schemeClr val="accent1">
                    <a:lumMod val="20000"/>
                    <a:lumOff val="80000"/>
                  </a:schemeClr>
                </a:solidFill>
              </a:rPr>
              <a:t>에 </a:t>
            </a:r>
            <a:r>
              <a:rPr lang="ko-KR" altLang="en-US" sz="2000" dirty="0" err="1" smtClean="0">
                <a:solidFill>
                  <a:schemeClr val="accent1">
                    <a:lumMod val="20000"/>
                    <a:lumOff val="80000"/>
                  </a:schemeClr>
                </a:solidFill>
              </a:rPr>
              <a:t>커밋된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파일의 내용 중에서 선택 수정할 수 있도록</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변경된 것을 확인할 수 있다</a:t>
            </a:r>
            <a:endParaRPr lang="en-US" altLang="ko-KR" sz="2000" dirty="0" smtClean="0">
              <a:solidFill>
                <a:schemeClr val="accent1">
                  <a:lumMod val="20000"/>
                  <a:lumOff val="80000"/>
                </a:schemeClr>
              </a:solidFill>
            </a:endParaRPr>
          </a:p>
        </p:txBody>
      </p:sp>
      <p:sp>
        <p:nvSpPr>
          <p:cNvPr id="17" name="직사각형 16"/>
          <p:cNvSpPr/>
          <p:nvPr/>
        </p:nvSpPr>
        <p:spPr>
          <a:xfrm>
            <a:off x="2141838" y="1812324"/>
            <a:ext cx="1342767" cy="481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3917005" y="2258286"/>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855308" y="4332898"/>
            <a:ext cx="749643" cy="239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532606" y="2249489"/>
            <a:ext cx="4759513" cy="208340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074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rot="5400000">
            <a:off x="3699933" y="842433"/>
            <a:ext cx="6874933" cy="5156200"/>
          </a:xfrm>
          <a:prstGeom prst="rect">
            <a:avLst/>
          </a:prstGeom>
        </p:spPr>
      </p:pic>
      <p:sp>
        <p:nvSpPr>
          <p:cNvPr id="5" name="제목 1"/>
          <p:cNvSpPr>
            <a:spLocks noGrp="1"/>
          </p:cNvSpPr>
          <p:nvPr>
            <p:ph type="title"/>
          </p:nvPr>
        </p:nvSpPr>
        <p:spPr>
          <a:xfrm>
            <a:off x="2413000" y="157427"/>
            <a:ext cx="2984500" cy="1493838"/>
          </a:xfrm>
        </p:spPr>
        <p:txBody>
          <a:bodyPr>
            <a:normAutofit/>
          </a:bodyPr>
          <a:lstStyle/>
          <a:p>
            <a:r>
              <a:rPr lang="ko-KR" altLang="en-US" sz="2800" dirty="0" smtClean="0">
                <a:solidFill>
                  <a:schemeClr val="accent1">
                    <a:lumMod val="20000"/>
                    <a:lumOff val="80000"/>
                  </a:schemeClr>
                </a:solidFill>
              </a:rPr>
              <a:t>용어 정리</a:t>
            </a:r>
            <a:endParaRPr lang="ko-KR" altLang="en-US" sz="2800" dirty="0">
              <a:solidFill>
                <a:schemeClr val="accent1">
                  <a:lumMod val="20000"/>
                  <a:lumOff val="80000"/>
                </a:schemeClr>
              </a:solidFill>
            </a:endParaRPr>
          </a:p>
        </p:txBody>
      </p:sp>
    </p:spTree>
    <p:extLst>
      <p:ext uri="{BB962C8B-B14F-4D97-AF65-F5344CB8AC3E}">
        <p14:creationId xmlns:p14="http://schemas.microsoft.com/office/powerpoint/2010/main" val="3138923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a:off x="916760" y="1825625"/>
            <a:ext cx="4825013" cy="2962987"/>
          </a:xfrm>
          <a:prstGeom prst="rect">
            <a:avLst/>
          </a:prstGeom>
        </p:spPr>
      </p:pic>
      <p:pic>
        <p:nvPicPr>
          <p:cNvPr id="3" name="그림 2"/>
          <p:cNvPicPr>
            <a:picLocks noChangeAspect="1"/>
          </p:cNvPicPr>
          <p:nvPr/>
        </p:nvPicPr>
        <p:blipFill>
          <a:blip r:embed="rId3"/>
          <a:stretch>
            <a:fillRect/>
          </a:stretch>
        </p:blipFill>
        <p:spPr>
          <a:xfrm>
            <a:off x="6609537" y="1825624"/>
            <a:ext cx="3994270" cy="1617791"/>
          </a:xfrm>
          <a:prstGeom prst="rect">
            <a:avLst/>
          </a:prstGeom>
        </p:spPr>
      </p:pic>
      <p:sp>
        <p:nvSpPr>
          <p:cNvPr id="10" name="제목 1"/>
          <p:cNvSpPr txBox="1">
            <a:spLocks/>
          </p:cNvSpPr>
          <p:nvPr/>
        </p:nvSpPr>
        <p:spPr>
          <a:xfrm>
            <a:off x="622300" y="778659"/>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smtClean="0">
                <a:solidFill>
                  <a:schemeClr val="accent1">
                    <a:lumMod val="20000"/>
                    <a:lumOff val="80000"/>
                  </a:schemeClr>
                </a:solidFill>
              </a:rPr>
              <a:t>브랜치</a:t>
            </a:r>
            <a:r>
              <a:rPr lang="ko-KR" altLang="en-US" sz="2400" dirty="0" smtClean="0">
                <a:solidFill>
                  <a:schemeClr val="accent1">
                    <a:lumMod val="20000"/>
                    <a:lumOff val="80000"/>
                  </a:schemeClr>
                </a:solidFill>
              </a:rPr>
              <a:t> 병합</a:t>
            </a:r>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같은 파일일 때</a:t>
            </a:r>
            <a:r>
              <a:rPr lang="en-US" altLang="ko-KR" sz="2400" dirty="0" smtClean="0">
                <a:solidFill>
                  <a:schemeClr val="accent1">
                    <a:lumMod val="20000"/>
                    <a:lumOff val="80000"/>
                  </a:schemeClr>
                </a:solidFill>
              </a:rPr>
              <a:t>)</a:t>
            </a:r>
            <a:endParaRPr lang="ko-KR" altLang="en-US" sz="2400" dirty="0">
              <a:solidFill>
                <a:schemeClr val="accent1">
                  <a:lumMod val="20000"/>
                  <a:lumOff val="80000"/>
                </a:schemeClr>
              </a:solidFill>
            </a:endParaRPr>
          </a:p>
        </p:txBody>
      </p:sp>
      <p:sp>
        <p:nvSpPr>
          <p:cNvPr id="13" name="내용 개체 틀 2"/>
          <p:cNvSpPr txBox="1">
            <a:spLocks/>
          </p:cNvSpPr>
          <p:nvPr/>
        </p:nvSpPr>
        <p:spPr>
          <a:xfrm>
            <a:off x="916760" y="4941922"/>
            <a:ext cx="4932105" cy="122821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수정한 내용의 파일이 </a:t>
            </a:r>
            <a:r>
              <a:rPr lang="ko-KR" altLang="en-US" sz="2000" dirty="0" err="1" smtClean="0">
                <a:solidFill>
                  <a:schemeClr val="accent1">
                    <a:lumMod val="20000"/>
                    <a:lumOff val="80000"/>
                  </a:schemeClr>
                </a:solidFill>
              </a:rPr>
              <a:t>업로드되면</a:t>
            </a:r>
            <a:r>
              <a:rPr lang="ko-KR" altLang="en-US" sz="2000" dirty="0" smtClean="0">
                <a:solidFill>
                  <a:schemeClr val="accent1">
                    <a:lumMod val="20000"/>
                    <a:lumOff val="80000"/>
                  </a:schemeClr>
                </a:solidFill>
              </a:rPr>
              <a:t> 선택한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a:t>
            </a:r>
            <a:r>
              <a:rPr lang="ko-KR" altLang="en-US" sz="2000" dirty="0" err="1" smtClean="0">
                <a:solidFill>
                  <a:schemeClr val="accent1">
                    <a:lumMod val="20000"/>
                    <a:lumOff val="80000"/>
                  </a:schemeClr>
                </a:solidFill>
              </a:rPr>
              <a:t>브랜치에서</a:t>
            </a:r>
            <a:r>
              <a:rPr lang="ko-KR" altLang="en-US" sz="2000" dirty="0" smtClean="0">
                <a:solidFill>
                  <a:schemeClr val="accent1">
                    <a:lumMod val="20000"/>
                    <a:lumOff val="80000"/>
                  </a:schemeClr>
                </a:solidFill>
              </a:rPr>
              <a:t> </a:t>
            </a:r>
            <a:r>
              <a:rPr lang="ko-KR" altLang="en-US" sz="2000" dirty="0" err="1" smtClean="0">
                <a:solidFill>
                  <a:schemeClr val="accent1">
                    <a:lumMod val="20000"/>
                    <a:lumOff val="80000"/>
                  </a:schemeClr>
                </a:solidFill>
              </a:rPr>
              <a:t>커밋한다</a:t>
            </a:r>
            <a:endParaRPr lang="en-US" altLang="ko-KR" sz="2000" dirty="0" smtClean="0">
              <a:solidFill>
                <a:schemeClr val="accent1">
                  <a:lumMod val="20000"/>
                  <a:lumOff val="80000"/>
                </a:schemeClr>
              </a:solidFill>
            </a:endParaRPr>
          </a:p>
        </p:txBody>
      </p:sp>
      <p:sp>
        <p:nvSpPr>
          <p:cNvPr id="14" name="내용 개체 틀 2"/>
          <p:cNvSpPr txBox="1">
            <a:spLocks/>
          </p:cNvSpPr>
          <p:nvPr/>
        </p:nvSpPr>
        <p:spPr>
          <a:xfrm>
            <a:off x="6683679" y="3690280"/>
            <a:ext cx="3994270" cy="156546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두 </a:t>
            </a:r>
            <a:r>
              <a:rPr lang="ko-KR" altLang="en-US" sz="2000" dirty="0" err="1" smtClean="0">
                <a:solidFill>
                  <a:schemeClr val="accent1">
                    <a:lumMod val="20000"/>
                    <a:lumOff val="80000"/>
                  </a:schemeClr>
                </a:solidFill>
              </a:rPr>
              <a:t>브랜치의</a:t>
            </a:r>
            <a:r>
              <a:rPr lang="ko-KR" altLang="en-US" sz="2000" dirty="0" smtClean="0">
                <a:solidFill>
                  <a:schemeClr val="accent1">
                    <a:lumMod val="20000"/>
                    <a:lumOff val="80000"/>
                  </a:schemeClr>
                </a:solidFill>
              </a:rPr>
              <a:t> 병합이 완료된 것을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확인할 수 있다</a:t>
            </a:r>
            <a:endParaRPr lang="en-US" altLang="ko-KR" sz="2000" dirty="0" smtClean="0">
              <a:solidFill>
                <a:schemeClr val="accent1">
                  <a:lumMod val="20000"/>
                  <a:lumOff val="80000"/>
                </a:schemeClr>
              </a:solidFill>
            </a:endParaRPr>
          </a:p>
        </p:txBody>
      </p:sp>
      <p:sp>
        <p:nvSpPr>
          <p:cNvPr id="16" name="직사각형 15"/>
          <p:cNvSpPr/>
          <p:nvPr/>
        </p:nvSpPr>
        <p:spPr>
          <a:xfrm>
            <a:off x="2579623" y="2249362"/>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5141809" y="4569448"/>
            <a:ext cx="542300" cy="21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2759675" y="3690280"/>
            <a:ext cx="1021493" cy="469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7554097" y="2052149"/>
            <a:ext cx="2529017" cy="241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4319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3550341" y="1445165"/>
            <a:ext cx="2875732" cy="5412835"/>
          </a:xfrm>
          <a:prstGeom prst="rect">
            <a:avLst/>
          </a:prstGeom>
        </p:spPr>
      </p:pic>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645065"/>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로컬</a:t>
            </a:r>
            <a:r>
              <a:rPr lang="en-US" altLang="ko-KR" sz="2400" dirty="0" smtClean="0">
                <a:solidFill>
                  <a:schemeClr val="accent1">
                    <a:lumMod val="20000"/>
                    <a:lumOff val="80000"/>
                  </a:schemeClr>
                </a:solidFill>
              </a:rPr>
              <a:t>&lt;-&gt;</a:t>
            </a:r>
            <a:r>
              <a:rPr lang="ko-KR" altLang="en-US" sz="2400" dirty="0" smtClean="0">
                <a:solidFill>
                  <a:schemeClr val="accent1">
                    <a:lumMod val="20000"/>
                    <a:lumOff val="80000"/>
                  </a:schemeClr>
                </a:solidFill>
              </a:rPr>
              <a:t>원격</a:t>
            </a:r>
            <a:r>
              <a:rPr lang="en-US" altLang="ko-KR" sz="2400" dirty="0" smtClean="0">
                <a:solidFill>
                  <a:schemeClr val="accent1">
                    <a:lumMod val="20000"/>
                    <a:lumOff val="80000"/>
                  </a:schemeClr>
                </a:solidFill>
              </a:rPr>
              <a:t>) 1.</a:t>
            </a:r>
            <a:r>
              <a:rPr lang="ko-KR" altLang="en-US" sz="2400" dirty="0" smtClean="0">
                <a:solidFill>
                  <a:schemeClr val="accent1">
                    <a:lumMod val="20000"/>
                    <a:lumOff val="80000"/>
                  </a:schemeClr>
                </a:solidFill>
              </a:rPr>
              <a:t>원격저장소 설정</a:t>
            </a:r>
            <a:endParaRPr lang="ko-KR" altLang="en-US" sz="2400" dirty="0">
              <a:solidFill>
                <a:schemeClr val="accent1">
                  <a:lumMod val="20000"/>
                  <a:lumOff val="80000"/>
                </a:schemeClr>
              </a:solidFill>
            </a:endParaRPr>
          </a:p>
        </p:txBody>
      </p:sp>
      <p:pic>
        <p:nvPicPr>
          <p:cNvPr id="10" name="그림 9"/>
          <p:cNvPicPr>
            <a:picLocks noChangeAspect="1"/>
          </p:cNvPicPr>
          <p:nvPr/>
        </p:nvPicPr>
        <p:blipFill>
          <a:blip r:embed="rId3"/>
          <a:stretch>
            <a:fillRect/>
          </a:stretch>
        </p:blipFill>
        <p:spPr>
          <a:xfrm>
            <a:off x="622300" y="1459446"/>
            <a:ext cx="2795549" cy="1755022"/>
          </a:xfrm>
          <a:prstGeom prst="rect">
            <a:avLst/>
          </a:prstGeom>
        </p:spPr>
      </p:pic>
      <p:pic>
        <p:nvPicPr>
          <p:cNvPr id="12" name="그림 11"/>
          <p:cNvPicPr>
            <a:picLocks noChangeAspect="1"/>
          </p:cNvPicPr>
          <p:nvPr/>
        </p:nvPicPr>
        <p:blipFill>
          <a:blip r:embed="rId4"/>
          <a:stretch>
            <a:fillRect/>
          </a:stretch>
        </p:blipFill>
        <p:spPr>
          <a:xfrm>
            <a:off x="6558565" y="1445165"/>
            <a:ext cx="5085553" cy="3029446"/>
          </a:xfrm>
          <a:prstGeom prst="rect">
            <a:avLst/>
          </a:prstGeom>
        </p:spPr>
      </p:pic>
      <p:sp>
        <p:nvSpPr>
          <p:cNvPr id="15" name="내용 개체 틀 2"/>
          <p:cNvSpPr txBox="1">
            <a:spLocks/>
          </p:cNvSpPr>
          <p:nvPr/>
        </p:nvSpPr>
        <p:spPr>
          <a:xfrm>
            <a:off x="877163" y="3430848"/>
            <a:ext cx="2606932" cy="2480013"/>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err="1" smtClean="0">
                <a:solidFill>
                  <a:schemeClr val="accent1">
                    <a:lumMod val="20000"/>
                    <a:lumOff val="80000"/>
                  </a:schemeClr>
                </a:solidFill>
              </a:rPr>
              <a:t>github</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의 로그인한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페이지에서 </a:t>
            </a:r>
            <a:endParaRPr lang="en-US" altLang="ko-KR" sz="2000" dirty="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Top Repositories</a:t>
            </a:r>
            <a:r>
              <a:rPr lang="ko-KR" altLang="en-US" sz="2000" dirty="0" smtClean="0">
                <a:solidFill>
                  <a:schemeClr val="accent1">
                    <a:lumMod val="20000"/>
                    <a:lumOff val="80000"/>
                  </a:schemeClr>
                </a:solidFill>
              </a:rPr>
              <a:t>의</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New</a:t>
            </a:r>
            <a:r>
              <a:rPr lang="ko-KR" altLang="en-US" sz="2000" dirty="0" smtClean="0">
                <a:solidFill>
                  <a:schemeClr val="accent1">
                    <a:lumMod val="20000"/>
                    <a:lumOff val="80000"/>
                  </a:schemeClr>
                </a:solidFill>
              </a:rPr>
              <a:t>를 클릭한다</a:t>
            </a:r>
            <a:endParaRPr lang="en-US" altLang="ko-KR" sz="2000" dirty="0" smtClean="0">
              <a:solidFill>
                <a:schemeClr val="accent1">
                  <a:lumMod val="20000"/>
                  <a:lumOff val="80000"/>
                </a:schemeClr>
              </a:solidFill>
            </a:endParaRPr>
          </a:p>
        </p:txBody>
      </p:sp>
      <p:sp>
        <p:nvSpPr>
          <p:cNvPr id="16" name="내용 개체 틀 2"/>
          <p:cNvSpPr txBox="1">
            <a:spLocks/>
          </p:cNvSpPr>
          <p:nvPr/>
        </p:nvSpPr>
        <p:spPr>
          <a:xfrm>
            <a:off x="7479956" y="4670855"/>
            <a:ext cx="3591697" cy="158166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Repository name</a:t>
            </a:r>
            <a:r>
              <a:rPr lang="ko-KR" altLang="en-US" sz="2000" dirty="0" smtClean="0">
                <a:solidFill>
                  <a:schemeClr val="accent1">
                    <a:lumMod val="20000"/>
                    <a:lumOff val="80000"/>
                  </a:schemeClr>
                </a:solidFill>
              </a:rPr>
              <a:t>을 입력하고 </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Create repository</a:t>
            </a:r>
            <a:r>
              <a:rPr lang="ko-KR" altLang="en-US" sz="2000" dirty="0" smtClean="0">
                <a:solidFill>
                  <a:schemeClr val="accent1">
                    <a:lumMod val="20000"/>
                    <a:lumOff val="80000"/>
                  </a:schemeClr>
                </a:solidFill>
              </a:rPr>
              <a:t>를 클릭하면</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원격저장소로 사용할 수 있는</a:t>
            </a:r>
            <a:endParaRPr lang="en-US" altLang="ko-KR" sz="2000" dirty="0" smtClean="0">
              <a:solidFill>
                <a:schemeClr val="accent1">
                  <a:lumMod val="20000"/>
                  <a:lumOff val="80000"/>
                </a:schemeClr>
              </a:solidFill>
            </a:endParaRPr>
          </a:p>
          <a:p>
            <a:pPr marL="0" indent="0">
              <a:buNone/>
            </a:pPr>
            <a:r>
              <a:rPr lang="en-US" altLang="ko-KR" sz="2000" dirty="0" err="1" smtClean="0">
                <a:solidFill>
                  <a:schemeClr val="accent1">
                    <a:lumMod val="20000"/>
                    <a:lumOff val="80000"/>
                  </a:schemeClr>
                </a:solidFill>
              </a:rPr>
              <a:t>github</a:t>
            </a:r>
            <a:r>
              <a:rPr lang="ko-KR" altLang="en-US" sz="2000" dirty="0" smtClean="0">
                <a:solidFill>
                  <a:schemeClr val="accent1">
                    <a:lumMod val="20000"/>
                    <a:lumOff val="80000"/>
                  </a:schemeClr>
                </a:solidFill>
              </a:rPr>
              <a:t>주소가 설정된다</a:t>
            </a:r>
            <a:endParaRPr lang="en-US" altLang="ko-KR" sz="2000" dirty="0" smtClean="0">
              <a:solidFill>
                <a:schemeClr val="accent1">
                  <a:lumMod val="20000"/>
                  <a:lumOff val="80000"/>
                </a:schemeClr>
              </a:solidFill>
            </a:endParaRPr>
          </a:p>
        </p:txBody>
      </p:sp>
      <p:sp>
        <p:nvSpPr>
          <p:cNvPr id="17" name="직사각형 16"/>
          <p:cNvSpPr/>
          <p:nvPr/>
        </p:nvSpPr>
        <p:spPr>
          <a:xfrm>
            <a:off x="2561967" y="2504798"/>
            <a:ext cx="691979" cy="279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3641124" y="6614985"/>
            <a:ext cx="988541" cy="243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506097" y="2406192"/>
            <a:ext cx="551935" cy="172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331675" y="1466487"/>
            <a:ext cx="1054444"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4869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pic>
        <p:nvPicPr>
          <p:cNvPr id="11" name="그림 10"/>
          <p:cNvPicPr>
            <a:picLocks noChangeAspect="1"/>
          </p:cNvPicPr>
          <p:nvPr/>
        </p:nvPicPr>
        <p:blipFill>
          <a:blip r:embed="rId2"/>
          <a:stretch>
            <a:fillRect/>
          </a:stretch>
        </p:blipFill>
        <p:spPr>
          <a:xfrm>
            <a:off x="310939" y="1776992"/>
            <a:ext cx="3483232" cy="891059"/>
          </a:xfrm>
          <a:prstGeom prst="rect">
            <a:avLst/>
          </a:prstGeom>
        </p:spPr>
      </p:pic>
      <p:pic>
        <p:nvPicPr>
          <p:cNvPr id="12" name="그림 11"/>
          <p:cNvPicPr>
            <a:picLocks noChangeAspect="1"/>
          </p:cNvPicPr>
          <p:nvPr/>
        </p:nvPicPr>
        <p:blipFill>
          <a:blip r:embed="rId3"/>
          <a:stretch>
            <a:fillRect/>
          </a:stretch>
        </p:blipFill>
        <p:spPr>
          <a:xfrm>
            <a:off x="310939" y="2777066"/>
            <a:ext cx="3483232" cy="1971312"/>
          </a:xfrm>
          <a:prstGeom prst="rect">
            <a:avLst/>
          </a:prstGeom>
        </p:spPr>
      </p:pic>
      <p:sp>
        <p:nvSpPr>
          <p:cNvPr id="13" name="제목 1"/>
          <p:cNvSpPr txBox="1">
            <a:spLocks/>
          </p:cNvSpPr>
          <p:nvPr/>
        </p:nvSpPr>
        <p:spPr>
          <a:xfrm>
            <a:off x="622300" y="645065"/>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로컬</a:t>
            </a:r>
            <a:r>
              <a:rPr lang="en-US" altLang="ko-KR" sz="2400" dirty="0" smtClean="0">
                <a:solidFill>
                  <a:schemeClr val="accent1">
                    <a:lumMod val="20000"/>
                    <a:lumOff val="80000"/>
                  </a:schemeClr>
                </a:solidFill>
              </a:rPr>
              <a:t>&lt;-&gt;</a:t>
            </a:r>
            <a:r>
              <a:rPr lang="ko-KR" altLang="en-US" sz="2400" dirty="0" smtClean="0">
                <a:solidFill>
                  <a:schemeClr val="accent1">
                    <a:lumMod val="20000"/>
                    <a:lumOff val="80000"/>
                  </a:schemeClr>
                </a:solidFill>
              </a:rPr>
              <a:t>원격</a:t>
            </a:r>
            <a:r>
              <a:rPr lang="en-US" altLang="ko-KR" sz="2400" dirty="0" smtClean="0">
                <a:solidFill>
                  <a:schemeClr val="accent1">
                    <a:lumMod val="20000"/>
                    <a:lumOff val="80000"/>
                  </a:schemeClr>
                </a:solidFill>
              </a:rPr>
              <a:t>) 1.</a:t>
            </a:r>
            <a:r>
              <a:rPr lang="ko-KR" altLang="en-US" sz="2400" dirty="0" smtClean="0">
                <a:solidFill>
                  <a:schemeClr val="accent1">
                    <a:lumMod val="20000"/>
                    <a:lumOff val="80000"/>
                  </a:schemeClr>
                </a:solidFill>
              </a:rPr>
              <a:t>원격저장소 설정</a:t>
            </a:r>
            <a:endParaRPr lang="ko-KR" altLang="en-US" sz="2400" dirty="0">
              <a:solidFill>
                <a:schemeClr val="accent1">
                  <a:lumMod val="20000"/>
                  <a:lumOff val="80000"/>
                </a:schemeClr>
              </a:solidFill>
            </a:endParaRPr>
          </a:p>
        </p:txBody>
      </p:sp>
      <p:pic>
        <p:nvPicPr>
          <p:cNvPr id="14" name="그림 13"/>
          <p:cNvPicPr>
            <a:picLocks noChangeAspect="1"/>
          </p:cNvPicPr>
          <p:nvPr/>
        </p:nvPicPr>
        <p:blipFill>
          <a:blip r:embed="rId4"/>
          <a:stretch>
            <a:fillRect/>
          </a:stretch>
        </p:blipFill>
        <p:spPr>
          <a:xfrm>
            <a:off x="3910226" y="1776992"/>
            <a:ext cx="3873843" cy="2517673"/>
          </a:xfrm>
          <a:prstGeom prst="rect">
            <a:avLst/>
          </a:prstGeom>
        </p:spPr>
      </p:pic>
      <p:pic>
        <p:nvPicPr>
          <p:cNvPr id="15" name="그림 14"/>
          <p:cNvPicPr>
            <a:picLocks noChangeAspect="1"/>
          </p:cNvPicPr>
          <p:nvPr/>
        </p:nvPicPr>
        <p:blipFill>
          <a:blip r:embed="rId5"/>
          <a:stretch>
            <a:fillRect/>
          </a:stretch>
        </p:blipFill>
        <p:spPr>
          <a:xfrm>
            <a:off x="7900124" y="1776992"/>
            <a:ext cx="4025136" cy="2267970"/>
          </a:xfrm>
          <a:prstGeom prst="rect">
            <a:avLst/>
          </a:prstGeom>
        </p:spPr>
      </p:pic>
      <p:pic>
        <p:nvPicPr>
          <p:cNvPr id="16" name="그림 15"/>
          <p:cNvPicPr>
            <a:picLocks noChangeAspect="1"/>
          </p:cNvPicPr>
          <p:nvPr/>
        </p:nvPicPr>
        <p:blipFill>
          <a:blip r:embed="rId6"/>
          <a:stretch>
            <a:fillRect/>
          </a:stretch>
        </p:blipFill>
        <p:spPr>
          <a:xfrm>
            <a:off x="10039047" y="4209268"/>
            <a:ext cx="1886213" cy="2038635"/>
          </a:xfrm>
          <a:prstGeom prst="rect">
            <a:avLst/>
          </a:prstGeom>
        </p:spPr>
      </p:pic>
      <p:sp>
        <p:nvSpPr>
          <p:cNvPr id="9" name="내용 개체 틀 2"/>
          <p:cNvSpPr txBox="1">
            <a:spLocks/>
          </p:cNvSpPr>
          <p:nvPr/>
        </p:nvSpPr>
        <p:spPr>
          <a:xfrm>
            <a:off x="318529" y="4862009"/>
            <a:ext cx="3591697" cy="158166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저장소 메뉴에서 저장소 설정</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을 클릭하고 원격 저장소 경로</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추가를 클릭한다</a:t>
            </a:r>
            <a:endParaRPr lang="en-US" altLang="ko-KR" sz="2000" dirty="0" smtClean="0">
              <a:solidFill>
                <a:schemeClr val="accent1">
                  <a:lumMod val="20000"/>
                  <a:lumOff val="80000"/>
                </a:schemeClr>
              </a:solidFill>
            </a:endParaRPr>
          </a:p>
        </p:txBody>
      </p:sp>
      <p:sp>
        <p:nvSpPr>
          <p:cNvPr id="10" name="내용 개체 틀 2"/>
          <p:cNvSpPr txBox="1">
            <a:spLocks/>
          </p:cNvSpPr>
          <p:nvPr/>
        </p:nvSpPr>
        <p:spPr>
          <a:xfrm>
            <a:off x="3910226" y="4437752"/>
            <a:ext cx="3873843" cy="189714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디폴트 원격을 선택하고</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URL/</a:t>
            </a:r>
            <a:r>
              <a:rPr lang="ko-KR" altLang="en-US" sz="2000" dirty="0" smtClean="0">
                <a:solidFill>
                  <a:schemeClr val="accent1">
                    <a:lumMod val="20000"/>
                    <a:lumOff val="80000"/>
                  </a:schemeClr>
                </a:solidFill>
              </a:rPr>
              <a:t>경로에 본인의 </a:t>
            </a:r>
            <a:r>
              <a:rPr lang="en-US" altLang="ko-KR" sz="2000" dirty="0" err="1" smtClean="0">
                <a:solidFill>
                  <a:schemeClr val="accent1">
                    <a:lumMod val="20000"/>
                    <a:lumOff val="80000"/>
                  </a:schemeClr>
                </a:solidFill>
              </a:rPr>
              <a:t>github</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주소를 </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입력한 뒤 확인버튼을 누른다</a:t>
            </a:r>
            <a:endParaRPr lang="en-US" altLang="ko-KR" sz="2000" dirty="0" smtClean="0">
              <a:solidFill>
                <a:schemeClr val="accent1">
                  <a:lumMod val="20000"/>
                  <a:lumOff val="80000"/>
                </a:schemeClr>
              </a:solidFill>
            </a:endParaRPr>
          </a:p>
        </p:txBody>
      </p:sp>
      <p:sp>
        <p:nvSpPr>
          <p:cNvPr id="17" name="내용 개체 틀 2"/>
          <p:cNvSpPr txBox="1">
            <a:spLocks/>
          </p:cNvSpPr>
          <p:nvPr/>
        </p:nvSpPr>
        <p:spPr>
          <a:xfrm>
            <a:off x="7900124" y="4209268"/>
            <a:ext cx="2138923" cy="216737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확인을 선택하면</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원격</a:t>
            </a:r>
            <a:endParaRPr lang="en-US" altLang="ko-KR" sz="2000" dirty="0" smtClean="0">
              <a:solidFill>
                <a:schemeClr val="accent1">
                  <a:lumMod val="20000"/>
                  <a:lumOff val="80000"/>
                </a:schemeClr>
              </a:solidFill>
            </a:endParaRPr>
          </a:p>
          <a:p>
            <a:pPr marL="0" indent="0">
              <a:buNone/>
            </a:pPr>
            <a:r>
              <a:rPr lang="ko-KR" altLang="en-US" sz="2000" dirty="0" err="1" smtClean="0">
                <a:solidFill>
                  <a:schemeClr val="accent1">
                    <a:lumMod val="20000"/>
                    <a:lumOff val="80000"/>
                  </a:schemeClr>
                </a:solidFill>
              </a:rPr>
              <a:t>ㄴ</a:t>
            </a:r>
            <a:r>
              <a:rPr lang="en-US" altLang="ko-KR" sz="2000" dirty="0" smtClean="0">
                <a:solidFill>
                  <a:schemeClr val="accent1">
                    <a:lumMod val="20000"/>
                    <a:lumOff val="80000"/>
                  </a:schemeClr>
                </a:solidFill>
              </a:rPr>
              <a:t>origin</a:t>
            </a:r>
          </a:p>
          <a:p>
            <a:pPr marL="0" indent="0">
              <a:buNone/>
            </a:pPr>
            <a:r>
              <a:rPr lang="ko-KR" altLang="en-US" sz="2000" dirty="0" smtClean="0">
                <a:solidFill>
                  <a:schemeClr val="accent1">
                    <a:lumMod val="20000"/>
                    <a:lumOff val="80000"/>
                  </a:schemeClr>
                </a:solidFill>
              </a:rPr>
              <a:t>이 생성된 것을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확인할 수 있다</a:t>
            </a:r>
            <a:endParaRPr lang="en-US" altLang="ko-KR" sz="2000" dirty="0" smtClean="0">
              <a:solidFill>
                <a:schemeClr val="accent1">
                  <a:lumMod val="20000"/>
                  <a:lumOff val="80000"/>
                </a:schemeClr>
              </a:solidFill>
            </a:endParaRPr>
          </a:p>
        </p:txBody>
      </p:sp>
      <p:sp>
        <p:nvSpPr>
          <p:cNvPr id="18" name="직사각형 17"/>
          <p:cNvSpPr/>
          <p:nvPr/>
        </p:nvSpPr>
        <p:spPr>
          <a:xfrm>
            <a:off x="1739555" y="2012509"/>
            <a:ext cx="749643"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1589904" y="1796144"/>
            <a:ext cx="494270" cy="216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flipV="1">
            <a:off x="403654" y="4294664"/>
            <a:ext cx="444843" cy="20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4473144" y="2108886"/>
            <a:ext cx="3229234" cy="362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6796216" y="4097451"/>
            <a:ext cx="498066"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8015416" y="2678459"/>
            <a:ext cx="2421925" cy="1635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0898660" y="3826154"/>
            <a:ext cx="518984" cy="218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10155102" y="5652841"/>
            <a:ext cx="957741" cy="51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9865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1342768"/>
            <a:ext cx="10515600" cy="5019932"/>
          </a:xfrm>
        </p:spPr>
        <p:txBody>
          <a:bodyPr>
            <a:normAutofit/>
          </a:bodyPr>
          <a:lstStyle/>
          <a:p>
            <a:pPr>
              <a:lnSpc>
                <a:spcPct val="100000"/>
              </a:lnSpc>
            </a:pPr>
            <a:r>
              <a:rPr lang="en-US" altLang="ko-KR" sz="2400" dirty="0" smtClean="0">
                <a:solidFill>
                  <a:schemeClr val="accent1">
                    <a:lumMod val="20000"/>
                    <a:lumOff val="80000"/>
                  </a:schemeClr>
                </a:solidFill>
                <a:latin typeface="+mn-ea"/>
                <a:ea typeface="+mn-ea"/>
              </a:rPr>
              <a:t>Push</a:t>
            </a:r>
            <a:br>
              <a:rPr lang="en-US" altLang="ko-KR" sz="2400" dirty="0" smtClean="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
            </a:r>
            <a:br>
              <a:rPr lang="en-US" altLang="ko-KR" sz="2400" dirty="0" smtClean="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 </a:t>
            </a:r>
            <a:r>
              <a:rPr lang="ko-KR" altLang="en-US" sz="2400" dirty="0" smtClean="0">
                <a:solidFill>
                  <a:schemeClr val="accent1">
                    <a:lumMod val="20000"/>
                    <a:lumOff val="80000"/>
                  </a:schemeClr>
                </a:solidFill>
                <a:latin typeface="+mn-ea"/>
                <a:ea typeface="+mn-ea"/>
              </a:rPr>
              <a:t>로컬저장소에 </a:t>
            </a:r>
            <a:r>
              <a:rPr lang="ko-KR" altLang="en-US" sz="2400" dirty="0">
                <a:solidFill>
                  <a:schemeClr val="accent1">
                    <a:lumMod val="20000"/>
                    <a:lumOff val="80000"/>
                  </a:schemeClr>
                </a:solidFill>
                <a:latin typeface="+mn-ea"/>
                <a:ea typeface="+mn-ea"/>
              </a:rPr>
              <a:t>저장된 </a:t>
            </a:r>
            <a:r>
              <a:rPr lang="ko-KR" altLang="en-US" sz="2400" dirty="0" smtClean="0">
                <a:solidFill>
                  <a:schemeClr val="accent1">
                    <a:lumMod val="20000"/>
                    <a:lumOff val="80000"/>
                  </a:schemeClr>
                </a:solidFill>
                <a:latin typeface="+mn-ea"/>
                <a:ea typeface="+mn-ea"/>
              </a:rPr>
              <a:t>변경사항을 원격저장소에 업로드 하는 </a:t>
            </a:r>
            <a:r>
              <a:rPr lang="ko-KR" altLang="en-US" sz="2400" dirty="0">
                <a:solidFill>
                  <a:schemeClr val="accent1">
                    <a:lumMod val="20000"/>
                    <a:lumOff val="80000"/>
                  </a:schemeClr>
                </a:solidFill>
                <a:latin typeface="+mn-ea"/>
                <a:ea typeface="+mn-ea"/>
              </a:rPr>
              <a:t>것을 </a:t>
            </a:r>
            <a:r>
              <a:rPr lang="ko-KR" altLang="en-US" sz="2400" dirty="0" smtClean="0">
                <a:solidFill>
                  <a:schemeClr val="accent1">
                    <a:lumMod val="20000"/>
                    <a:lumOff val="80000"/>
                  </a:schemeClr>
                </a:solidFill>
                <a:latin typeface="+mn-ea"/>
                <a:ea typeface="+mn-ea"/>
              </a:rPr>
              <a:t>의미한다</a:t>
            </a:r>
            <a:r>
              <a:rPr lang="en-US" altLang="ko-KR" sz="2400" dirty="0" smtClean="0">
                <a:solidFill>
                  <a:schemeClr val="accent1">
                    <a:lumMod val="20000"/>
                    <a:lumOff val="80000"/>
                  </a:schemeClr>
                </a:solidFill>
                <a:latin typeface="+mn-ea"/>
                <a:ea typeface="+mn-ea"/>
              </a:rPr>
              <a:t>. </a:t>
            </a:r>
            <a:br>
              <a:rPr lang="en-US" altLang="ko-KR" sz="2400" dirty="0" smtClean="0">
                <a:solidFill>
                  <a:schemeClr val="accent1">
                    <a:lumMod val="20000"/>
                    <a:lumOff val="80000"/>
                  </a:schemeClr>
                </a:solidFill>
                <a:latin typeface="+mn-ea"/>
                <a:ea typeface="+mn-ea"/>
              </a:rPr>
            </a:br>
            <a:r>
              <a:rPr lang="en-US" altLang="ko-KR" sz="2400" dirty="0">
                <a:solidFill>
                  <a:schemeClr val="accent1">
                    <a:lumMod val="20000"/>
                    <a:lumOff val="80000"/>
                  </a:schemeClr>
                </a:solidFill>
                <a:latin typeface="+mn-ea"/>
                <a:ea typeface="+mn-ea"/>
              </a:rPr>
              <a:t> </a:t>
            </a:r>
            <a:r>
              <a:rPr lang="ko-KR" altLang="en-US" sz="2400" dirty="0" smtClean="0">
                <a:solidFill>
                  <a:schemeClr val="accent1">
                    <a:lumMod val="20000"/>
                    <a:lumOff val="80000"/>
                  </a:schemeClr>
                </a:solidFill>
                <a:latin typeface="+mn-ea"/>
                <a:ea typeface="+mn-ea"/>
              </a:rPr>
              <a:t>다른 </a:t>
            </a:r>
            <a:r>
              <a:rPr lang="ko-KR" altLang="en-US" sz="2400" dirty="0">
                <a:solidFill>
                  <a:schemeClr val="accent1">
                    <a:lumMod val="20000"/>
                    <a:lumOff val="80000"/>
                  </a:schemeClr>
                </a:solidFill>
                <a:latin typeface="+mn-ea"/>
                <a:ea typeface="+mn-ea"/>
              </a:rPr>
              <a:t>개발자들이 작성한 코드와 자신이 작성한 코드를 결합하기 전에 로컬에서 작업한 변경 사항을 </a:t>
            </a:r>
            <a:r>
              <a:rPr lang="ko-KR" altLang="en-US" sz="2400" dirty="0" smtClean="0">
                <a:solidFill>
                  <a:schemeClr val="accent1">
                    <a:lumMod val="20000"/>
                    <a:lumOff val="80000"/>
                  </a:schemeClr>
                </a:solidFill>
                <a:latin typeface="+mn-ea"/>
                <a:ea typeface="+mn-ea"/>
              </a:rPr>
              <a:t>원격저장소에 </a:t>
            </a:r>
            <a:r>
              <a:rPr lang="ko-KR" altLang="en-US" sz="2400" dirty="0">
                <a:solidFill>
                  <a:schemeClr val="accent1">
                    <a:lumMod val="20000"/>
                    <a:lumOff val="80000"/>
                  </a:schemeClr>
                </a:solidFill>
                <a:latin typeface="+mn-ea"/>
                <a:ea typeface="+mn-ea"/>
              </a:rPr>
              <a:t>반영하려면 </a:t>
            </a:r>
            <a:r>
              <a:rPr lang="en-US" altLang="ko-KR" sz="2400" dirty="0">
                <a:solidFill>
                  <a:schemeClr val="accent1">
                    <a:lumMod val="20000"/>
                    <a:lumOff val="80000"/>
                  </a:schemeClr>
                </a:solidFill>
                <a:latin typeface="+mn-ea"/>
                <a:ea typeface="+mn-ea"/>
              </a:rPr>
              <a:t>push </a:t>
            </a:r>
            <a:r>
              <a:rPr lang="ko-KR" altLang="en-US" sz="2400" dirty="0">
                <a:solidFill>
                  <a:schemeClr val="accent1">
                    <a:lumMod val="20000"/>
                    <a:lumOff val="80000"/>
                  </a:schemeClr>
                </a:solidFill>
                <a:latin typeface="+mn-ea"/>
                <a:ea typeface="+mn-ea"/>
              </a:rPr>
              <a:t>명령어를 사용해야 </a:t>
            </a:r>
            <a:r>
              <a:rPr lang="ko-KR" altLang="en-US" sz="2400" dirty="0" smtClean="0">
                <a:solidFill>
                  <a:schemeClr val="accent1">
                    <a:lumMod val="20000"/>
                    <a:lumOff val="80000"/>
                  </a:schemeClr>
                </a:solidFill>
                <a:latin typeface="+mn-ea"/>
                <a:ea typeface="+mn-ea"/>
              </a:rPr>
              <a:t>한다</a:t>
            </a:r>
            <a:r>
              <a:rPr lang="en-US" altLang="ko-KR" sz="2400" dirty="0" smtClean="0">
                <a:solidFill>
                  <a:schemeClr val="accent1">
                    <a:lumMod val="20000"/>
                    <a:lumOff val="80000"/>
                  </a:schemeClr>
                </a:solidFill>
                <a:latin typeface="+mn-ea"/>
                <a:ea typeface="+mn-ea"/>
              </a:rPr>
              <a:t>.</a:t>
            </a:r>
            <a:br>
              <a:rPr lang="en-US" altLang="ko-KR" sz="2400" dirty="0" smtClean="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
            </a:r>
            <a:br>
              <a:rPr lang="en-US" altLang="ko-KR" sz="2400" dirty="0" smtClean="0">
                <a:solidFill>
                  <a:schemeClr val="accent1">
                    <a:lumMod val="20000"/>
                    <a:lumOff val="80000"/>
                  </a:schemeClr>
                </a:solidFill>
                <a:latin typeface="+mn-ea"/>
                <a:ea typeface="+mn-ea"/>
              </a:rPr>
            </a:br>
            <a:r>
              <a:rPr lang="en-US" altLang="ko-KR" sz="2400" dirty="0">
                <a:solidFill>
                  <a:schemeClr val="accent1">
                    <a:lumMod val="20000"/>
                    <a:lumOff val="80000"/>
                  </a:schemeClr>
                </a:solidFill>
                <a:latin typeface="+mn-ea"/>
                <a:ea typeface="+mn-ea"/>
              </a:rPr>
              <a:t/>
            </a:r>
            <a:br>
              <a:rPr lang="en-US" altLang="ko-KR" sz="2400" dirty="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Pull</a:t>
            </a:r>
            <a:br>
              <a:rPr lang="en-US" altLang="ko-KR" sz="2400" dirty="0" smtClean="0">
                <a:solidFill>
                  <a:schemeClr val="accent1">
                    <a:lumMod val="20000"/>
                    <a:lumOff val="80000"/>
                  </a:schemeClr>
                </a:solidFill>
                <a:latin typeface="+mn-ea"/>
                <a:ea typeface="+mn-ea"/>
              </a:rPr>
            </a:br>
            <a:r>
              <a:rPr lang="en-US" altLang="ko-KR" sz="2400" dirty="0">
                <a:solidFill>
                  <a:schemeClr val="accent1">
                    <a:lumMod val="20000"/>
                    <a:lumOff val="80000"/>
                  </a:schemeClr>
                </a:solidFill>
                <a:latin typeface="+mn-ea"/>
                <a:ea typeface="+mn-ea"/>
              </a:rPr>
              <a:t/>
            </a:r>
            <a:br>
              <a:rPr lang="en-US" altLang="ko-KR" sz="2400" dirty="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 </a:t>
            </a:r>
            <a:r>
              <a:rPr lang="ko-KR" altLang="en-US" sz="2400" dirty="0" smtClean="0">
                <a:solidFill>
                  <a:schemeClr val="accent1">
                    <a:lumMod val="20000"/>
                    <a:lumOff val="80000"/>
                  </a:schemeClr>
                </a:solidFill>
                <a:latin typeface="+mn-ea"/>
                <a:ea typeface="+mn-ea"/>
              </a:rPr>
              <a:t>원격저장소에 </a:t>
            </a:r>
            <a:r>
              <a:rPr lang="ko-KR" altLang="en-US" sz="2400" dirty="0">
                <a:solidFill>
                  <a:schemeClr val="accent1">
                    <a:lumMod val="20000"/>
                    <a:lumOff val="80000"/>
                  </a:schemeClr>
                </a:solidFill>
                <a:latin typeface="+mn-ea"/>
                <a:ea typeface="+mn-ea"/>
              </a:rPr>
              <a:t>저장된 </a:t>
            </a:r>
            <a:r>
              <a:rPr lang="ko-KR" altLang="en-US" sz="2400" dirty="0" smtClean="0">
                <a:solidFill>
                  <a:schemeClr val="accent1">
                    <a:lumMod val="20000"/>
                    <a:lumOff val="80000"/>
                  </a:schemeClr>
                </a:solidFill>
                <a:latin typeface="+mn-ea"/>
                <a:ea typeface="+mn-ea"/>
              </a:rPr>
              <a:t>변경사항을 로컬저장소로 </a:t>
            </a:r>
            <a:r>
              <a:rPr lang="ko-KR" altLang="en-US" sz="2400" dirty="0">
                <a:solidFill>
                  <a:schemeClr val="accent1">
                    <a:lumMod val="20000"/>
                    <a:lumOff val="80000"/>
                  </a:schemeClr>
                </a:solidFill>
                <a:latin typeface="+mn-ea"/>
                <a:ea typeface="+mn-ea"/>
              </a:rPr>
              <a:t>가져오는 것을 의미한다</a:t>
            </a:r>
            <a:r>
              <a:rPr lang="en-US" altLang="ko-KR" sz="2400" dirty="0" smtClean="0">
                <a:solidFill>
                  <a:schemeClr val="accent1">
                    <a:lumMod val="20000"/>
                    <a:lumOff val="80000"/>
                  </a:schemeClr>
                </a:solidFill>
                <a:latin typeface="+mn-ea"/>
                <a:ea typeface="+mn-ea"/>
              </a:rPr>
              <a:t>.</a:t>
            </a:r>
            <a:br>
              <a:rPr lang="en-US" altLang="ko-KR" sz="2400" dirty="0" smtClean="0">
                <a:solidFill>
                  <a:schemeClr val="accent1">
                    <a:lumMod val="20000"/>
                    <a:lumOff val="80000"/>
                  </a:schemeClr>
                </a:solidFill>
                <a:latin typeface="+mn-ea"/>
                <a:ea typeface="+mn-ea"/>
              </a:rPr>
            </a:br>
            <a:r>
              <a:rPr lang="en-US" altLang="ko-KR" sz="2400" dirty="0" smtClean="0">
                <a:solidFill>
                  <a:schemeClr val="accent1">
                    <a:lumMod val="20000"/>
                    <a:lumOff val="80000"/>
                  </a:schemeClr>
                </a:solidFill>
                <a:latin typeface="+mn-ea"/>
                <a:ea typeface="+mn-ea"/>
              </a:rPr>
              <a:t> </a:t>
            </a:r>
            <a:r>
              <a:rPr lang="ko-KR" altLang="en-US" sz="2400" dirty="0">
                <a:solidFill>
                  <a:schemeClr val="accent1">
                    <a:lumMod val="20000"/>
                    <a:lumOff val="80000"/>
                  </a:schemeClr>
                </a:solidFill>
                <a:latin typeface="+mn-ea"/>
                <a:ea typeface="+mn-ea"/>
              </a:rPr>
              <a:t>다른 개발자들이 작성한 코드나 </a:t>
            </a:r>
            <a:r>
              <a:rPr lang="ko-KR" altLang="en-US" sz="2400" dirty="0" smtClean="0">
                <a:solidFill>
                  <a:schemeClr val="accent1">
                    <a:lumMod val="20000"/>
                    <a:lumOff val="80000"/>
                  </a:schemeClr>
                </a:solidFill>
                <a:latin typeface="+mn-ea"/>
                <a:ea typeface="+mn-ea"/>
              </a:rPr>
              <a:t>원격저장소에 </a:t>
            </a:r>
            <a:r>
              <a:rPr lang="ko-KR" altLang="en-US" sz="2400" dirty="0">
                <a:solidFill>
                  <a:schemeClr val="accent1">
                    <a:lumMod val="20000"/>
                    <a:lumOff val="80000"/>
                  </a:schemeClr>
                </a:solidFill>
                <a:latin typeface="+mn-ea"/>
                <a:ea typeface="+mn-ea"/>
              </a:rPr>
              <a:t>업로드 된 코드를 내 </a:t>
            </a:r>
            <a:r>
              <a:rPr lang="ko-KR" altLang="en-US" sz="2400" dirty="0" smtClean="0">
                <a:solidFill>
                  <a:schemeClr val="accent1">
                    <a:lumMod val="20000"/>
                    <a:lumOff val="80000"/>
                  </a:schemeClr>
                </a:solidFill>
                <a:latin typeface="+mn-ea"/>
                <a:ea typeface="+mn-ea"/>
              </a:rPr>
              <a:t>로컬저장소에 반영하고 </a:t>
            </a:r>
            <a:r>
              <a:rPr lang="ko-KR" altLang="en-US" sz="2400" dirty="0">
                <a:solidFill>
                  <a:schemeClr val="accent1">
                    <a:lumMod val="20000"/>
                    <a:lumOff val="80000"/>
                  </a:schemeClr>
                </a:solidFill>
                <a:latin typeface="+mn-ea"/>
                <a:ea typeface="+mn-ea"/>
              </a:rPr>
              <a:t>싶을 때 </a:t>
            </a:r>
            <a:r>
              <a:rPr lang="en-US" altLang="ko-KR" sz="2400" dirty="0">
                <a:solidFill>
                  <a:schemeClr val="accent1">
                    <a:lumMod val="20000"/>
                    <a:lumOff val="80000"/>
                  </a:schemeClr>
                </a:solidFill>
                <a:latin typeface="+mn-ea"/>
                <a:ea typeface="+mn-ea"/>
              </a:rPr>
              <a:t>pull </a:t>
            </a:r>
            <a:r>
              <a:rPr lang="ko-KR" altLang="en-US" sz="2400" dirty="0">
                <a:solidFill>
                  <a:schemeClr val="accent1">
                    <a:lumMod val="20000"/>
                    <a:lumOff val="80000"/>
                  </a:schemeClr>
                </a:solidFill>
                <a:latin typeface="+mn-ea"/>
                <a:ea typeface="+mn-ea"/>
              </a:rPr>
              <a:t>명령어를 사용한다</a:t>
            </a:r>
            <a:r>
              <a:rPr lang="en-US" altLang="ko-KR" sz="2400" dirty="0">
                <a:solidFill>
                  <a:schemeClr val="accent1">
                    <a:lumMod val="20000"/>
                    <a:lumOff val="80000"/>
                  </a:schemeClr>
                </a:solidFill>
                <a:latin typeface="+mn-ea"/>
                <a:ea typeface="+mn-ea"/>
              </a:rPr>
              <a:t>.</a:t>
            </a:r>
          </a:p>
        </p:txBody>
      </p:sp>
      <p:sp>
        <p:nvSpPr>
          <p:cNvPr id="7"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8" name="제목 1"/>
          <p:cNvSpPr txBox="1">
            <a:spLocks/>
          </p:cNvSpPr>
          <p:nvPr/>
        </p:nvSpPr>
        <p:spPr>
          <a:xfrm>
            <a:off x="622300" y="645065"/>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로컬</a:t>
            </a:r>
            <a:r>
              <a:rPr lang="en-US" altLang="ko-KR" sz="2400" dirty="0" smtClean="0">
                <a:solidFill>
                  <a:schemeClr val="accent1">
                    <a:lumMod val="20000"/>
                    <a:lumOff val="80000"/>
                  </a:schemeClr>
                </a:solidFill>
              </a:rPr>
              <a:t>&lt;-&gt;</a:t>
            </a:r>
            <a:r>
              <a:rPr lang="ko-KR" altLang="en-US" sz="2400" dirty="0" smtClean="0">
                <a:solidFill>
                  <a:schemeClr val="accent1">
                    <a:lumMod val="20000"/>
                    <a:lumOff val="80000"/>
                  </a:schemeClr>
                </a:solidFill>
              </a:rPr>
              <a:t>원격</a:t>
            </a:r>
            <a:r>
              <a:rPr lang="en-US" altLang="ko-KR" sz="2400" dirty="0" smtClean="0">
                <a:solidFill>
                  <a:schemeClr val="accent1">
                    <a:lumMod val="20000"/>
                    <a:lumOff val="80000"/>
                  </a:schemeClr>
                </a:solidFill>
              </a:rPr>
              <a:t>)</a:t>
            </a:r>
            <a:endParaRPr lang="ko-KR" altLang="en-US" sz="2400" dirty="0">
              <a:solidFill>
                <a:schemeClr val="accent1">
                  <a:lumMod val="20000"/>
                  <a:lumOff val="80000"/>
                </a:schemeClr>
              </a:solidFill>
            </a:endParaRPr>
          </a:p>
        </p:txBody>
      </p:sp>
    </p:spTree>
    <p:extLst>
      <p:ext uri="{BB962C8B-B14F-4D97-AF65-F5344CB8AC3E}">
        <p14:creationId xmlns:p14="http://schemas.microsoft.com/office/powerpoint/2010/main" val="1524744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719341"/>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로컬</a:t>
            </a:r>
            <a:r>
              <a:rPr lang="en-US" altLang="ko-KR" sz="2400" dirty="0" smtClean="0">
                <a:solidFill>
                  <a:schemeClr val="accent1">
                    <a:lumMod val="20000"/>
                    <a:lumOff val="80000"/>
                  </a:schemeClr>
                </a:solidFill>
              </a:rPr>
              <a:t>&lt;-&gt;</a:t>
            </a:r>
            <a:r>
              <a:rPr lang="ko-KR" altLang="en-US" sz="2400" dirty="0" smtClean="0">
                <a:solidFill>
                  <a:schemeClr val="accent1">
                    <a:lumMod val="20000"/>
                    <a:lumOff val="80000"/>
                  </a:schemeClr>
                </a:solidFill>
              </a:rPr>
              <a:t>원격</a:t>
            </a:r>
            <a:r>
              <a:rPr lang="en-US" altLang="ko-KR" sz="2400" dirty="0" smtClean="0">
                <a:solidFill>
                  <a:schemeClr val="accent1">
                    <a:lumMod val="20000"/>
                    <a:lumOff val="80000"/>
                  </a:schemeClr>
                </a:solidFill>
              </a:rPr>
              <a:t>) 2.PUSH</a:t>
            </a:r>
            <a:endParaRPr lang="ko-KR" altLang="en-US" sz="2400" dirty="0">
              <a:solidFill>
                <a:schemeClr val="accent1">
                  <a:lumMod val="20000"/>
                  <a:lumOff val="80000"/>
                </a:schemeClr>
              </a:solidFill>
            </a:endParaRPr>
          </a:p>
        </p:txBody>
      </p:sp>
      <p:pic>
        <p:nvPicPr>
          <p:cNvPr id="8" name="그림 7"/>
          <p:cNvPicPr>
            <a:picLocks noChangeAspect="1"/>
          </p:cNvPicPr>
          <p:nvPr/>
        </p:nvPicPr>
        <p:blipFill>
          <a:blip r:embed="rId2"/>
          <a:stretch>
            <a:fillRect/>
          </a:stretch>
        </p:blipFill>
        <p:spPr>
          <a:xfrm>
            <a:off x="745868" y="1669880"/>
            <a:ext cx="3572374" cy="838317"/>
          </a:xfrm>
          <a:prstGeom prst="rect">
            <a:avLst/>
          </a:prstGeom>
        </p:spPr>
      </p:pic>
      <p:pic>
        <p:nvPicPr>
          <p:cNvPr id="9" name="그림 8"/>
          <p:cNvPicPr>
            <a:picLocks noChangeAspect="1"/>
          </p:cNvPicPr>
          <p:nvPr/>
        </p:nvPicPr>
        <p:blipFill>
          <a:blip r:embed="rId3"/>
          <a:stretch>
            <a:fillRect/>
          </a:stretch>
        </p:blipFill>
        <p:spPr>
          <a:xfrm>
            <a:off x="745868" y="2658636"/>
            <a:ext cx="4995507" cy="1867831"/>
          </a:xfrm>
          <a:prstGeom prst="rect">
            <a:avLst/>
          </a:prstGeom>
        </p:spPr>
      </p:pic>
      <p:pic>
        <p:nvPicPr>
          <p:cNvPr id="11" name="그림 10"/>
          <p:cNvPicPr>
            <a:picLocks noChangeAspect="1"/>
          </p:cNvPicPr>
          <p:nvPr/>
        </p:nvPicPr>
        <p:blipFill>
          <a:blip r:embed="rId4"/>
          <a:stretch>
            <a:fillRect/>
          </a:stretch>
        </p:blipFill>
        <p:spPr>
          <a:xfrm>
            <a:off x="6426112" y="1428802"/>
            <a:ext cx="4711460" cy="3097665"/>
          </a:xfrm>
          <a:prstGeom prst="rect">
            <a:avLst/>
          </a:prstGeom>
        </p:spPr>
      </p:pic>
      <p:sp>
        <p:nvSpPr>
          <p:cNvPr id="12" name="내용 개체 틀 2"/>
          <p:cNvSpPr txBox="1">
            <a:spLocks/>
          </p:cNvSpPr>
          <p:nvPr/>
        </p:nvSpPr>
        <p:spPr>
          <a:xfrm>
            <a:off x="745868" y="4676907"/>
            <a:ext cx="4995507" cy="150971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메뉴에서 </a:t>
            </a:r>
            <a:r>
              <a:rPr lang="en-US" altLang="ko-KR" sz="2000" dirty="0" smtClean="0">
                <a:solidFill>
                  <a:schemeClr val="accent1">
                    <a:lumMod val="20000"/>
                    <a:lumOff val="80000"/>
                  </a:schemeClr>
                </a:solidFill>
              </a:rPr>
              <a:t>Push</a:t>
            </a:r>
            <a:r>
              <a:rPr lang="ko-KR" altLang="en-US" sz="2000" dirty="0" smtClean="0">
                <a:solidFill>
                  <a:schemeClr val="accent1">
                    <a:lumMod val="20000"/>
                    <a:lumOff val="80000"/>
                  </a:schemeClr>
                </a:solidFill>
              </a:rPr>
              <a:t>를 클릭한다</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원격 저장소에 </a:t>
            </a:r>
            <a:r>
              <a:rPr lang="ko-KR" altLang="en-US" sz="2000" dirty="0" err="1" smtClean="0">
                <a:solidFill>
                  <a:schemeClr val="accent1">
                    <a:lumMod val="20000"/>
                    <a:lumOff val="80000"/>
                  </a:schemeClr>
                </a:solidFill>
              </a:rPr>
              <a:t>푸시할</a:t>
            </a:r>
            <a:r>
              <a:rPr lang="ko-KR" altLang="en-US" sz="2000" dirty="0" smtClean="0">
                <a:solidFill>
                  <a:schemeClr val="accent1">
                    <a:lumMod val="20000"/>
                    <a:lumOff val="80000"/>
                  </a:schemeClr>
                </a:solidFill>
              </a:rPr>
              <a:t> </a:t>
            </a:r>
            <a:r>
              <a:rPr lang="ko-KR" altLang="en-US" sz="2000" dirty="0" err="1" smtClean="0">
                <a:solidFill>
                  <a:schemeClr val="accent1">
                    <a:lumMod val="20000"/>
                    <a:lumOff val="80000"/>
                  </a:schemeClr>
                </a:solidFill>
              </a:rPr>
              <a:t>브랜치를</a:t>
            </a:r>
            <a:r>
              <a:rPr lang="ko-KR" altLang="en-US" sz="2000" dirty="0" smtClean="0">
                <a:solidFill>
                  <a:schemeClr val="accent1">
                    <a:lumMod val="20000"/>
                    <a:lumOff val="80000"/>
                  </a:schemeClr>
                </a:solidFill>
              </a:rPr>
              <a:t> 선택하고</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Push</a:t>
            </a:r>
            <a:r>
              <a:rPr lang="ko-KR" altLang="en-US" sz="2000" dirty="0" smtClean="0">
                <a:solidFill>
                  <a:schemeClr val="accent1">
                    <a:lumMod val="20000"/>
                    <a:lumOff val="80000"/>
                  </a:schemeClr>
                </a:solidFill>
              </a:rPr>
              <a:t>버튼을 누른다</a:t>
            </a:r>
            <a:endParaRPr lang="en-US" altLang="ko-KR" sz="2000" dirty="0" smtClean="0">
              <a:solidFill>
                <a:schemeClr val="accent1">
                  <a:lumMod val="20000"/>
                  <a:lumOff val="80000"/>
                </a:schemeClr>
              </a:solidFill>
            </a:endParaRPr>
          </a:p>
        </p:txBody>
      </p:sp>
      <p:sp>
        <p:nvSpPr>
          <p:cNvPr id="13" name="내용 개체 틀 2"/>
          <p:cNvSpPr txBox="1">
            <a:spLocks/>
          </p:cNvSpPr>
          <p:nvPr/>
        </p:nvSpPr>
        <p:spPr>
          <a:xfrm>
            <a:off x="6426113" y="4676907"/>
            <a:ext cx="4711460" cy="150971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원격 저장소로 선택된 </a:t>
            </a:r>
            <a:r>
              <a:rPr lang="en-US" altLang="ko-KR" sz="2000" dirty="0" err="1" smtClean="0">
                <a:solidFill>
                  <a:schemeClr val="accent1">
                    <a:lumMod val="20000"/>
                    <a:lumOff val="80000"/>
                  </a:schemeClr>
                </a:solidFill>
              </a:rPr>
              <a:t>github</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페이지에서</a:t>
            </a:r>
            <a:endParaRPr lang="en-US" altLang="ko-KR" sz="2000" dirty="0" smtClean="0">
              <a:solidFill>
                <a:schemeClr val="accent1">
                  <a:lumMod val="20000"/>
                  <a:lumOff val="80000"/>
                </a:schemeClr>
              </a:solidFill>
            </a:endParaRPr>
          </a:p>
          <a:p>
            <a:pPr marL="0" indent="0">
              <a:buNone/>
            </a:pPr>
            <a:r>
              <a:rPr lang="en-US" altLang="ko-KR" sz="2000" dirty="0" smtClean="0">
                <a:solidFill>
                  <a:schemeClr val="accent1">
                    <a:lumMod val="20000"/>
                    <a:lumOff val="80000"/>
                  </a:schemeClr>
                </a:solidFill>
              </a:rPr>
              <a:t>Push</a:t>
            </a:r>
            <a:r>
              <a:rPr lang="ko-KR" altLang="en-US" sz="2000" dirty="0" smtClean="0">
                <a:solidFill>
                  <a:schemeClr val="accent1">
                    <a:lumMod val="20000"/>
                    <a:lumOff val="80000"/>
                  </a:schemeClr>
                </a:solidFill>
              </a:rPr>
              <a:t>된 파일 내역을 확인할 수 있다</a:t>
            </a:r>
            <a:endParaRPr lang="en-US" altLang="ko-KR" sz="2000" dirty="0" smtClean="0">
              <a:solidFill>
                <a:schemeClr val="accent1">
                  <a:lumMod val="20000"/>
                  <a:lumOff val="80000"/>
                </a:schemeClr>
              </a:solidFill>
            </a:endParaRPr>
          </a:p>
        </p:txBody>
      </p:sp>
      <p:sp>
        <p:nvSpPr>
          <p:cNvPr id="14" name="직사각형 13"/>
          <p:cNvSpPr/>
          <p:nvPr/>
        </p:nvSpPr>
        <p:spPr>
          <a:xfrm>
            <a:off x="2075935" y="2002795"/>
            <a:ext cx="486033" cy="443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856735" y="3450179"/>
            <a:ext cx="238897"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724228" y="4329254"/>
            <a:ext cx="523275" cy="197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980551" y="4230647"/>
            <a:ext cx="2509438" cy="22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8054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
        <p:nvSpPr>
          <p:cNvPr id="6" name="제목 1"/>
          <p:cNvSpPr txBox="1">
            <a:spLocks/>
          </p:cNvSpPr>
          <p:nvPr/>
        </p:nvSpPr>
        <p:spPr>
          <a:xfrm>
            <a:off x="622300" y="694939"/>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smtClean="0">
                <a:solidFill>
                  <a:schemeClr val="accent1">
                    <a:lumMod val="20000"/>
                    <a:lumOff val="80000"/>
                  </a:schemeClr>
                </a:solidFill>
              </a:rPr>
              <a:t>(</a:t>
            </a:r>
            <a:r>
              <a:rPr lang="ko-KR" altLang="en-US" sz="2400" dirty="0" smtClean="0">
                <a:solidFill>
                  <a:schemeClr val="accent1">
                    <a:lumMod val="20000"/>
                    <a:lumOff val="80000"/>
                  </a:schemeClr>
                </a:solidFill>
              </a:rPr>
              <a:t>로컬</a:t>
            </a:r>
            <a:r>
              <a:rPr lang="en-US" altLang="ko-KR" sz="2400" dirty="0" smtClean="0">
                <a:solidFill>
                  <a:schemeClr val="accent1">
                    <a:lumMod val="20000"/>
                    <a:lumOff val="80000"/>
                  </a:schemeClr>
                </a:solidFill>
              </a:rPr>
              <a:t>&lt;-&gt;</a:t>
            </a:r>
            <a:r>
              <a:rPr lang="ko-KR" altLang="en-US" sz="2400" dirty="0" smtClean="0">
                <a:solidFill>
                  <a:schemeClr val="accent1">
                    <a:lumMod val="20000"/>
                    <a:lumOff val="80000"/>
                  </a:schemeClr>
                </a:solidFill>
              </a:rPr>
              <a:t>원격</a:t>
            </a:r>
            <a:r>
              <a:rPr lang="en-US" altLang="ko-KR" sz="2400" dirty="0" smtClean="0">
                <a:solidFill>
                  <a:schemeClr val="accent1">
                    <a:lumMod val="20000"/>
                    <a:lumOff val="80000"/>
                  </a:schemeClr>
                </a:solidFill>
              </a:rPr>
              <a:t>) 3. PULL</a:t>
            </a:r>
            <a:endParaRPr lang="ko-KR" altLang="en-US" sz="2400" dirty="0">
              <a:solidFill>
                <a:schemeClr val="accent1">
                  <a:lumMod val="20000"/>
                  <a:lumOff val="80000"/>
                </a:schemeClr>
              </a:solidFill>
            </a:endParaRPr>
          </a:p>
        </p:txBody>
      </p:sp>
      <p:pic>
        <p:nvPicPr>
          <p:cNvPr id="8" name="그림 7"/>
          <p:cNvPicPr>
            <a:picLocks noChangeAspect="1"/>
          </p:cNvPicPr>
          <p:nvPr/>
        </p:nvPicPr>
        <p:blipFill>
          <a:blip r:embed="rId2"/>
          <a:stretch>
            <a:fillRect/>
          </a:stretch>
        </p:blipFill>
        <p:spPr>
          <a:xfrm>
            <a:off x="170936" y="1622764"/>
            <a:ext cx="2620583" cy="1524277"/>
          </a:xfrm>
          <a:prstGeom prst="rect">
            <a:avLst/>
          </a:prstGeom>
        </p:spPr>
      </p:pic>
      <p:pic>
        <p:nvPicPr>
          <p:cNvPr id="12" name="그림 11"/>
          <p:cNvPicPr>
            <a:picLocks noChangeAspect="1"/>
          </p:cNvPicPr>
          <p:nvPr/>
        </p:nvPicPr>
        <p:blipFill>
          <a:blip r:embed="rId3"/>
          <a:stretch>
            <a:fillRect/>
          </a:stretch>
        </p:blipFill>
        <p:spPr>
          <a:xfrm>
            <a:off x="2922010" y="1622764"/>
            <a:ext cx="4044006" cy="2740128"/>
          </a:xfrm>
          <a:prstGeom prst="rect">
            <a:avLst/>
          </a:prstGeom>
        </p:spPr>
      </p:pic>
      <p:pic>
        <p:nvPicPr>
          <p:cNvPr id="13" name="그림 12"/>
          <p:cNvPicPr>
            <a:picLocks noChangeAspect="1"/>
          </p:cNvPicPr>
          <p:nvPr/>
        </p:nvPicPr>
        <p:blipFill>
          <a:blip r:embed="rId4"/>
          <a:stretch>
            <a:fillRect/>
          </a:stretch>
        </p:blipFill>
        <p:spPr>
          <a:xfrm>
            <a:off x="7096507" y="1622764"/>
            <a:ext cx="4958586" cy="3135725"/>
          </a:xfrm>
          <a:prstGeom prst="rect">
            <a:avLst/>
          </a:prstGeom>
        </p:spPr>
      </p:pic>
      <p:sp>
        <p:nvSpPr>
          <p:cNvPr id="14" name="내용 개체 틀 2"/>
          <p:cNvSpPr txBox="1">
            <a:spLocks/>
          </p:cNvSpPr>
          <p:nvPr/>
        </p:nvSpPr>
        <p:spPr>
          <a:xfrm>
            <a:off x="170936" y="3334139"/>
            <a:ext cx="2620583" cy="283600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solidFill>
                  <a:schemeClr val="accent1">
                    <a:lumMod val="20000"/>
                    <a:lumOff val="80000"/>
                  </a:schemeClr>
                </a:solidFill>
              </a:rPr>
              <a:t>New tab</a:t>
            </a:r>
            <a:r>
              <a:rPr lang="ko-KR" altLang="en-US" sz="2000" dirty="0" smtClean="0">
                <a:solidFill>
                  <a:schemeClr val="accent1">
                    <a:lumMod val="20000"/>
                    <a:lumOff val="80000"/>
                  </a:schemeClr>
                </a:solidFill>
              </a:rPr>
              <a:t>을 클릭하고</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메뉴의 </a:t>
            </a:r>
            <a:r>
              <a:rPr lang="en-US" altLang="ko-KR" sz="2000" dirty="0" smtClean="0">
                <a:solidFill>
                  <a:schemeClr val="accent1">
                    <a:lumMod val="20000"/>
                    <a:lumOff val="80000"/>
                  </a:schemeClr>
                </a:solidFill>
              </a:rPr>
              <a:t>Clone </a:t>
            </a:r>
            <a:r>
              <a:rPr lang="ko-KR" altLang="en-US" sz="2000" dirty="0" smtClean="0">
                <a:solidFill>
                  <a:schemeClr val="accent1">
                    <a:lumMod val="20000"/>
                    <a:lumOff val="80000"/>
                  </a:schemeClr>
                </a:solidFill>
              </a:rPr>
              <a:t>버튼을</a:t>
            </a:r>
            <a:endParaRPr lang="en-US" altLang="ko-KR" sz="2000" dirty="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클릭한다</a:t>
            </a:r>
            <a:endParaRPr lang="en-US" altLang="ko-KR" sz="2000" dirty="0" smtClean="0">
              <a:solidFill>
                <a:schemeClr val="accent1">
                  <a:lumMod val="20000"/>
                  <a:lumOff val="80000"/>
                </a:schemeClr>
              </a:solidFill>
            </a:endParaRPr>
          </a:p>
        </p:txBody>
      </p:sp>
      <p:sp>
        <p:nvSpPr>
          <p:cNvPr id="15" name="내용 개체 틀 2"/>
          <p:cNvSpPr txBox="1">
            <a:spLocks/>
          </p:cNvSpPr>
          <p:nvPr/>
        </p:nvSpPr>
        <p:spPr>
          <a:xfrm>
            <a:off x="2922010" y="4490617"/>
            <a:ext cx="4044006" cy="176190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해당 원격저장소의 </a:t>
            </a:r>
            <a:r>
              <a:rPr lang="en-US" altLang="ko-KR" sz="2000" dirty="0" err="1" smtClean="0">
                <a:solidFill>
                  <a:schemeClr val="accent1">
                    <a:lumMod val="20000"/>
                    <a:lumOff val="80000"/>
                  </a:schemeClr>
                </a:solidFill>
              </a:rPr>
              <a:t>github</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주소를</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입력하고 </a:t>
            </a:r>
            <a:r>
              <a:rPr lang="en-US" altLang="ko-KR" sz="2000" dirty="0" smtClean="0">
                <a:solidFill>
                  <a:schemeClr val="accent1">
                    <a:lumMod val="20000"/>
                    <a:lumOff val="80000"/>
                  </a:schemeClr>
                </a:solidFill>
              </a:rPr>
              <a:t>Pull</a:t>
            </a:r>
            <a:r>
              <a:rPr lang="ko-KR" altLang="en-US" sz="2000" dirty="0" smtClean="0">
                <a:solidFill>
                  <a:schemeClr val="accent1">
                    <a:lumMod val="20000"/>
                    <a:lumOff val="80000"/>
                  </a:schemeClr>
                </a:solidFill>
              </a:rPr>
              <a:t>한 내용을 저장할</a:t>
            </a:r>
            <a:endParaRPr lang="en-US" altLang="ko-KR" sz="2000" dirty="0" smtClean="0">
              <a:solidFill>
                <a:schemeClr val="accent1">
                  <a:lumMod val="20000"/>
                  <a:lumOff val="80000"/>
                </a:schemeClr>
              </a:solidFill>
            </a:endParaRPr>
          </a:p>
          <a:p>
            <a:pPr marL="0" indent="0">
              <a:buNone/>
            </a:pPr>
            <a:r>
              <a:rPr lang="ko-KR" altLang="en-US" sz="2000" dirty="0" err="1" smtClean="0">
                <a:solidFill>
                  <a:schemeClr val="accent1">
                    <a:lumMod val="20000"/>
                    <a:lumOff val="80000"/>
                  </a:schemeClr>
                </a:solidFill>
              </a:rPr>
              <a:t>디렉토리</a:t>
            </a:r>
            <a:r>
              <a:rPr lang="ko-KR" altLang="en-US" sz="2000" dirty="0" smtClean="0">
                <a:solidFill>
                  <a:schemeClr val="accent1">
                    <a:lumMod val="20000"/>
                    <a:lumOff val="80000"/>
                  </a:schemeClr>
                </a:solidFill>
              </a:rPr>
              <a:t> 경로를 선택한 뒤 클론을</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 클릭한다</a:t>
            </a:r>
            <a:endParaRPr lang="en-US" altLang="ko-KR" sz="2000" dirty="0" smtClean="0">
              <a:solidFill>
                <a:schemeClr val="accent1">
                  <a:lumMod val="20000"/>
                  <a:lumOff val="80000"/>
                </a:schemeClr>
              </a:solidFill>
            </a:endParaRPr>
          </a:p>
        </p:txBody>
      </p:sp>
      <p:sp>
        <p:nvSpPr>
          <p:cNvPr id="16" name="내용 개체 틀 2"/>
          <p:cNvSpPr txBox="1">
            <a:spLocks/>
          </p:cNvSpPr>
          <p:nvPr/>
        </p:nvSpPr>
        <p:spPr>
          <a:xfrm>
            <a:off x="7096507" y="4886214"/>
            <a:ext cx="4958586" cy="176190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dirty="0" smtClean="0">
                <a:solidFill>
                  <a:schemeClr val="accent1">
                    <a:lumMod val="20000"/>
                    <a:lumOff val="80000"/>
                  </a:schemeClr>
                </a:solidFill>
              </a:rPr>
              <a:t>앞에서 </a:t>
            </a:r>
            <a:r>
              <a:rPr lang="en-US" altLang="ko-KR" sz="2000" dirty="0" smtClean="0">
                <a:solidFill>
                  <a:schemeClr val="accent1">
                    <a:lumMod val="20000"/>
                    <a:lumOff val="80000"/>
                  </a:schemeClr>
                </a:solidFill>
              </a:rPr>
              <a:t>Push</a:t>
            </a:r>
            <a:r>
              <a:rPr lang="ko-KR" altLang="en-US" sz="2000" dirty="0" smtClean="0">
                <a:solidFill>
                  <a:schemeClr val="accent1">
                    <a:lumMod val="20000"/>
                    <a:lumOff val="80000"/>
                  </a:schemeClr>
                </a:solidFill>
              </a:rPr>
              <a:t>했던 내용이 해당 </a:t>
            </a:r>
            <a:r>
              <a:rPr lang="ko-KR" altLang="en-US" sz="2000" dirty="0" err="1" smtClean="0">
                <a:solidFill>
                  <a:schemeClr val="accent1">
                    <a:lumMod val="20000"/>
                    <a:lumOff val="80000"/>
                  </a:schemeClr>
                </a:solidFill>
              </a:rPr>
              <a:t>디렉토리에</a:t>
            </a:r>
            <a:endParaRPr lang="en-US" altLang="ko-KR" sz="2000" dirty="0" smtClean="0">
              <a:solidFill>
                <a:schemeClr val="accent1">
                  <a:lumMod val="20000"/>
                  <a:lumOff val="80000"/>
                </a:schemeClr>
              </a:solidFill>
            </a:endParaRPr>
          </a:p>
          <a:p>
            <a:pPr marL="0" indent="0">
              <a:buNone/>
            </a:pPr>
            <a:r>
              <a:rPr lang="ko-KR" altLang="en-US" sz="2000" dirty="0" smtClean="0">
                <a:solidFill>
                  <a:schemeClr val="accent1">
                    <a:lumMod val="20000"/>
                    <a:lumOff val="80000"/>
                  </a:schemeClr>
                </a:solidFill>
              </a:rPr>
              <a:t>반영된 것을 확인할 수 있다</a:t>
            </a:r>
            <a:endParaRPr lang="en-US" altLang="ko-KR" sz="2000" dirty="0" smtClean="0">
              <a:solidFill>
                <a:schemeClr val="accent1">
                  <a:lumMod val="20000"/>
                  <a:lumOff val="80000"/>
                </a:schemeClr>
              </a:solidFill>
            </a:endParaRPr>
          </a:p>
        </p:txBody>
      </p:sp>
      <p:sp>
        <p:nvSpPr>
          <p:cNvPr id="17" name="직사각형 16"/>
          <p:cNvSpPr/>
          <p:nvPr/>
        </p:nvSpPr>
        <p:spPr>
          <a:xfrm>
            <a:off x="1408671" y="1804582"/>
            <a:ext cx="502508" cy="188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408671" y="2029877"/>
            <a:ext cx="403653" cy="293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990335" y="2164174"/>
            <a:ext cx="1696995" cy="364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6297437" y="2611890"/>
            <a:ext cx="668579" cy="213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2990336" y="4176585"/>
            <a:ext cx="626076" cy="211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7203599" y="2657314"/>
            <a:ext cx="515255" cy="335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8167425" y="2207532"/>
            <a:ext cx="3887668" cy="2430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514100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54200"/>
            <a:ext cx="10515600" cy="507360"/>
          </a:xfrm>
        </p:spPr>
        <p:txBody>
          <a:bodyPr>
            <a:normAutofit/>
          </a:bodyPr>
          <a:lstStyle/>
          <a:p>
            <a:pPr marL="514350" indent="-514350">
              <a:buAutoNum type="arabicParenR"/>
            </a:pPr>
            <a:r>
              <a:rPr lang="en-US" altLang="ko-KR" sz="2000" dirty="0" smtClean="0">
                <a:latin typeface="+mn-ea"/>
              </a:rPr>
              <a:t>A</a:t>
            </a:r>
            <a:r>
              <a:rPr lang="ko-KR" altLang="en-US" sz="2000" dirty="0" smtClean="0">
                <a:latin typeface="+mn-ea"/>
              </a:rPr>
              <a:t>가 </a:t>
            </a:r>
            <a:r>
              <a:rPr lang="ko-KR" altLang="en-US" sz="2000" dirty="0" err="1" smtClean="0">
                <a:latin typeface="+mn-ea"/>
              </a:rPr>
              <a:t>커밋</a:t>
            </a:r>
            <a:r>
              <a:rPr lang="en-US" altLang="ko-KR" sz="2000" dirty="0">
                <a:latin typeface="+mn-ea"/>
              </a:rPr>
              <a:t>	</a:t>
            </a:r>
            <a:r>
              <a:rPr lang="en-US" altLang="ko-KR" sz="2000" dirty="0" smtClean="0">
                <a:latin typeface="+mn-ea"/>
              </a:rPr>
              <a:t>	2)   B</a:t>
            </a:r>
            <a:r>
              <a:rPr lang="ko-KR" altLang="en-US" sz="2000" dirty="0" smtClean="0">
                <a:latin typeface="+mn-ea"/>
              </a:rPr>
              <a:t>가 </a:t>
            </a:r>
            <a:r>
              <a:rPr lang="ko-KR" altLang="en-US" sz="2000" dirty="0" err="1" smtClean="0">
                <a:latin typeface="+mn-ea"/>
              </a:rPr>
              <a:t>커밋하고</a:t>
            </a:r>
            <a:r>
              <a:rPr lang="ko-KR" altLang="en-US" sz="2000" dirty="0" smtClean="0">
                <a:latin typeface="+mn-ea"/>
              </a:rPr>
              <a:t> </a:t>
            </a:r>
            <a:r>
              <a:rPr lang="en-US" altLang="ko-KR" sz="2000" dirty="0" smtClean="0">
                <a:latin typeface="+mn-ea"/>
              </a:rPr>
              <a:t>push 		3)   A</a:t>
            </a:r>
            <a:r>
              <a:rPr lang="ko-KR" altLang="en-US" sz="2000" dirty="0" smtClean="0">
                <a:latin typeface="+mn-ea"/>
              </a:rPr>
              <a:t>가 </a:t>
            </a:r>
            <a:r>
              <a:rPr lang="en-US" altLang="ko-KR" sz="2000" dirty="0" smtClean="0">
                <a:latin typeface="+mn-ea"/>
              </a:rPr>
              <a:t>pull</a:t>
            </a:r>
            <a:r>
              <a:rPr lang="ko-KR" altLang="en-US" sz="2000" dirty="0" smtClean="0">
                <a:latin typeface="+mn-ea"/>
              </a:rPr>
              <a:t>해서 병합</a:t>
            </a:r>
            <a:endParaRPr lang="en-US" altLang="ko-KR" sz="2000" dirty="0" smtClean="0">
              <a:latin typeface="+mn-ea"/>
            </a:endParaRPr>
          </a:p>
        </p:txBody>
      </p:sp>
      <p:pic>
        <p:nvPicPr>
          <p:cNvPr id="4" name="그림 3"/>
          <p:cNvPicPr>
            <a:picLocks noChangeAspect="1"/>
          </p:cNvPicPr>
          <p:nvPr/>
        </p:nvPicPr>
        <p:blipFill>
          <a:blip r:embed="rId2"/>
          <a:stretch>
            <a:fillRect/>
          </a:stretch>
        </p:blipFill>
        <p:spPr>
          <a:xfrm>
            <a:off x="838200" y="2403059"/>
            <a:ext cx="9994299" cy="1085095"/>
          </a:xfrm>
          <a:prstGeom prst="rect">
            <a:avLst/>
          </a:prstGeom>
        </p:spPr>
      </p:pic>
      <p:pic>
        <p:nvPicPr>
          <p:cNvPr id="5" name="그림 4"/>
          <p:cNvPicPr>
            <a:picLocks noChangeAspect="1"/>
          </p:cNvPicPr>
          <p:nvPr/>
        </p:nvPicPr>
        <p:blipFill>
          <a:blip r:embed="rId3"/>
          <a:stretch>
            <a:fillRect/>
          </a:stretch>
        </p:blipFill>
        <p:spPr>
          <a:xfrm>
            <a:off x="838200" y="4801394"/>
            <a:ext cx="9994299" cy="1142206"/>
          </a:xfrm>
          <a:prstGeom prst="rect">
            <a:avLst/>
          </a:prstGeom>
        </p:spPr>
      </p:pic>
      <p:sp>
        <p:nvSpPr>
          <p:cNvPr id="6" name="내용 개체 틀 2"/>
          <p:cNvSpPr txBox="1">
            <a:spLocks/>
          </p:cNvSpPr>
          <p:nvPr/>
        </p:nvSpPr>
        <p:spPr>
          <a:xfrm>
            <a:off x="838200" y="4279900"/>
            <a:ext cx="10515600" cy="52149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smtClean="0">
                <a:latin typeface="+mn-ea"/>
              </a:rPr>
              <a:t>4)   A</a:t>
            </a:r>
            <a:r>
              <a:rPr lang="ko-KR" altLang="en-US" sz="2000" dirty="0" smtClean="0">
                <a:latin typeface="+mn-ea"/>
              </a:rPr>
              <a:t>가 </a:t>
            </a:r>
            <a:r>
              <a:rPr lang="ko-KR" altLang="en-US" sz="2000" dirty="0" err="1" smtClean="0">
                <a:latin typeface="+mn-ea"/>
              </a:rPr>
              <a:t>커밋하고</a:t>
            </a:r>
            <a:r>
              <a:rPr lang="ko-KR" altLang="en-US" sz="2000" dirty="0" smtClean="0">
                <a:latin typeface="+mn-ea"/>
              </a:rPr>
              <a:t> </a:t>
            </a:r>
            <a:r>
              <a:rPr lang="en-US" altLang="ko-KR" sz="2000" dirty="0" smtClean="0">
                <a:latin typeface="+mn-ea"/>
              </a:rPr>
              <a:t>push		5)   B</a:t>
            </a:r>
            <a:r>
              <a:rPr lang="ko-KR" altLang="en-US" sz="2000" dirty="0" smtClean="0">
                <a:latin typeface="+mn-ea"/>
              </a:rPr>
              <a:t>가 </a:t>
            </a:r>
            <a:r>
              <a:rPr lang="en-US" altLang="ko-KR" sz="2000" dirty="0" smtClean="0">
                <a:latin typeface="+mn-ea"/>
              </a:rPr>
              <a:t>pull</a:t>
            </a:r>
            <a:endParaRPr lang="ko-KR" altLang="en-US" sz="2000" dirty="0">
              <a:latin typeface="+mn-ea"/>
            </a:endParaRPr>
          </a:p>
        </p:txBody>
      </p:sp>
      <p:sp>
        <p:nvSpPr>
          <p:cNvPr id="7" name="제목 1"/>
          <p:cNvSpPr txBox="1">
            <a:spLocks/>
          </p:cNvSpPr>
          <p:nvPr/>
        </p:nvSpPr>
        <p:spPr>
          <a:xfrm>
            <a:off x="622300" y="63500"/>
            <a:ext cx="8953500" cy="8001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err="1" smtClean="0">
                <a:solidFill>
                  <a:schemeClr val="accent1">
                    <a:lumMod val="20000"/>
                    <a:lumOff val="80000"/>
                  </a:schemeClr>
                </a:solidFill>
              </a:rPr>
              <a:t>github</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실습하기</a:t>
            </a:r>
            <a:endParaRPr lang="ko-KR" altLang="en-US" sz="2800" dirty="0">
              <a:solidFill>
                <a:schemeClr val="accent1">
                  <a:lumMod val="20000"/>
                  <a:lumOff val="80000"/>
                </a:schemeClr>
              </a:solidFill>
            </a:endParaRPr>
          </a:p>
        </p:txBody>
      </p:sp>
    </p:spTree>
    <p:extLst>
      <p:ext uri="{BB962C8B-B14F-4D97-AF65-F5344CB8AC3E}">
        <p14:creationId xmlns:p14="http://schemas.microsoft.com/office/powerpoint/2010/main" val="2695768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413000" y="157427"/>
            <a:ext cx="2984500" cy="1493838"/>
          </a:xfrm>
        </p:spPr>
        <p:txBody>
          <a:bodyPr>
            <a:normAutofit/>
          </a:bodyPr>
          <a:lstStyle/>
          <a:p>
            <a:r>
              <a:rPr lang="ko-KR" altLang="en-US" sz="2800" dirty="0" smtClean="0">
                <a:solidFill>
                  <a:schemeClr val="accent1">
                    <a:lumMod val="20000"/>
                    <a:lumOff val="80000"/>
                  </a:schemeClr>
                </a:solidFill>
              </a:rPr>
              <a:t>내용 정리</a:t>
            </a:r>
            <a:endParaRPr lang="ko-KR" altLang="en-US" sz="2800" dirty="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rot="5400000">
            <a:off x="3578514" y="862561"/>
            <a:ext cx="6900486" cy="5175365"/>
          </a:xfrm>
          <a:prstGeom prst="rect">
            <a:avLst/>
          </a:prstGeom>
        </p:spPr>
      </p:pic>
    </p:spTree>
    <p:extLst>
      <p:ext uri="{BB962C8B-B14F-4D97-AF65-F5344CB8AC3E}">
        <p14:creationId xmlns:p14="http://schemas.microsoft.com/office/powerpoint/2010/main" val="336828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369285" y="4507150"/>
            <a:ext cx="7772400" cy="558801"/>
          </a:xfrm>
        </p:spPr>
        <p:txBody>
          <a:bodyPr>
            <a:normAutofit/>
          </a:bodyPr>
          <a:lstStyle/>
          <a:p>
            <a:r>
              <a:rPr lang="en-US" altLang="ko-KR" sz="2000" dirty="0">
                <a:solidFill>
                  <a:schemeClr val="accent1">
                    <a:lumMod val="20000"/>
                    <a:lumOff val="80000"/>
                  </a:schemeClr>
                </a:solidFill>
                <a:latin typeface="+mn-ea"/>
              </a:rPr>
              <a:t>service apache2 </a:t>
            </a:r>
            <a:r>
              <a:rPr lang="en-US" altLang="ko-KR" sz="2000" dirty="0" err="1" smtClean="0">
                <a:solidFill>
                  <a:schemeClr val="accent1">
                    <a:lumMod val="20000"/>
                    <a:lumOff val="80000"/>
                  </a:schemeClr>
                </a:solidFill>
                <a:latin typeface="+mn-ea"/>
              </a:rPr>
              <a:t>start|st</a:t>
            </a:r>
            <a:r>
              <a:rPr lang="en-US" altLang="ko-KR" sz="2000" dirty="0" err="1">
                <a:solidFill>
                  <a:schemeClr val="accent1">
                    <a:lumMod val="20000"/>
                    <a:lumOff val="80000"/>
                  </a:schemeClr>
                </a:solidFill>
                <a:latin typeface="+mn-ea"/>
              </a:rPr>
              <a:t>o</a:t>
            </a:r>
            <a:r>
              <a:rPr lang="en-US" altLang="ko-KR" sz="2000" dirty="0" err="1" smtClean="0">
                <a:solidFill>
                  <a:schemeClr val="accent1">
                    <a:lumMod val="20000"/>
                    <a:lumOff val="80000"/>
                  </a:schemeClr>
                </a:solidFill>
                <a:latin typeface="+mn-ea"/>
              </a:rPr>
              <a:t>p|status|restart</a:t>
            </a:r>
            <a:endParaRPr lang="ko-KR" altLang="en-US" sz="2000" dirty="0">
              <a:solidFill>
                <a:schemeClr val="accent1">
                  <a:lumMod val="20000"/>
                  <a:lumOff val="80000"/>
                </a:schemeClr>
              </a:solidFill>
              <a:latin typeface="+mn-ea"/>
            </a:endParaRPr>
          </a:p>
          <a:p>
            <a:endParaRPr lang="ko-KR" altLang="en-US" sz="2000" dirty="0">
              <a:solidFill>
                <a:schemeClr val="accent1">
                  <a:lumMod val="20000"/>
                  <a:lumOff val="80000"/>
                </a:schemeClr>
              </a:solidFill>
              <a:latin typeface="+mn-ea"/>
            </a:endParaRPr>
          </a:p>
        </p:txBody>
      </p:sp>
      <p:pic>
        <p:nvPicPr>
          <p:cNvPr id="4" name="그림 3"/>
          <p:cNvPicPr>
            <a:picLocks noChangeAspect="1"/>
          </p:cNvPicPr>
          <p:nvPr/>
        </p:nvPicPr>
        <p:blipFill>
          <a:blip r:embed="rId2"/>
          <a:stretch>
            <a:fillRect/>
          </a:stretch>
        </p:blipFill>
        <p:spPr>
          <a:xfrm>
            <a:off x="1558315" y="1106250"/>
            <a:ext cx="8745170" cy="3400900"/>
          </a:xfrm>
          <a:prstGeom prst="rect">
            <a:avLst/>
          </a:prstGeom>
        </p:spPr>
      </p:pic>
      <p:sp>
        <p:nvSpPr>
          <p:cNvPr id="5" name="제목 1"/>
          <p:cNvSpPr>
            <a:spLocks noGrp="1"/>
          </p:cNvSpPr>
          <p:nvPr>
            <p:ph type="title"/>
          </p:nvPr>
        </p:nvSpPr>
        <p:spPr>
          <a:xfrm>
            <a:off x="647700" y="0"/>
            <a:ext cx="8953500" cy="800100"/>
          </a:xfrm>
        </p:spPr>
        <p:txBody>
          <a:bodyPr>
            <a:normAutofit/>
          </a:bodyPr>
          <a:lstStyle/>
          <a:p>
            <a:r>
              <a:rPr lang="en-US" altLang="ko-KR" sz="2800" dirty="0" smtClean="0">
                <a:solidFill>
                  <a:schemeClr val="accent1">
                    <a:lumMod val="20000"/>
                    <a:lumOff val="80000"/>
                  </a:schemeClr>
                </a:solidFill>
              </a:rPr>
              <a:t>apache </a:t>
            </a:r>
            <a:r>
              <a:rPr lang="ko-KR" altLang="en-US" sz="2800" dirty="0" smtClean="0">
                <a:solidFill>
                  <a:schemeClr val="accent1">
                    <a:lumMod val="20000"/>
                    <a:lumOff val="80000"/>
                  </a:schemeClr>
                </a:solidFill>
              </a:rPr>
              <a:t>데몬</a:t>
            </a:r>
            <a:r>
              <a:rPr lang="en-US" altLang="ko-KR" sz="2800" dirty="0" smtClean="0">
                <a:solidFill>
                  <a:schemeClr val="accent1">
                    <a:lumMod val="20000"/>
                    <a:lumOff val="80000"/>
                  </a:schemeClr>
                </a:solidFill>
              </a:rPr>
              <a:t> </a:t>
            </a:r>
            <a:r>
              <a:rPr lang="ko-KR" altLang="en-US" sz="2800" dirty="0" smtClean="0">
                <a:solidFill>
                  <a:schemeClr val="accent1">
                    <a:lumMod val="20000"/>
                    <a:lumOff val="80000"/>
                  </a:schemeClr>
                </a:solidFill>
              </a:rPr>
              <a:t>설치 확인</a:t>
            </a:r>
            <a:endParaRPr lang="ko-KR" altLang="en-US" sz="2800" dirty="0">
              <a:solidFill>
                <a:schemeClr val="accent1">
                  <a:lumMod val="20000"/>
                  <a:lumOff val="80000"/>
                </a:schemeClr>
              </a:solidFill>
            </a:endParaRPr>
          </a:p>
        </p:txBody>
      </p:sp>
      <p:sp>
        <p:nvSpPr>
          <p:cNvPr id="8" name="직사각형 7"/>
          <p:cNvSpPr/>
          <p:nvPr/>
        </p:nvSpPr>
        <p:spPr>
          <a:xfrm>
            <a:off x="3492500" y="1106250"/>
            <a:ext cx="2501900" cy="252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내용 개체 틀 3"/>
          <p:cNvPicPr>
            <a:picLocks noChangeAspect="1"/>
          </p:cNvPicPr>
          <p:nvPr/>
        </p:nvPicPr>
        <p:blipFill>
          <a:blip r:embed="rId3"/>
          <a:stretch>
            <a:fillRect/>
          </a:stretch>
        </p:blipFill>
        <p:spPr>
          <a:xfrm>
            <a:off x="1558315" y="4952999"/>
            <a:ext cx="8878539" cy="1000265"/>
          </a:xfrm>
          <a:prstGeom prst="rect">
            <a:avLst/>
          </a:prstGeom>
        </p:spPr>
      </p:pic>
    </p:spTree>
    <p:extLst>
      <p:ext uri="{BB962C8B-B14F-4D97-AF65-F5344CB8AC3E}">
        <p14:creationId xmlns:p14="http://schemas.microsoft.com/office/powerpoint/2010/main" val="4096509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47700" y="0"/>
            <a:ext cx="8953500" cy="800100"/>
          </a:xfrm>
        </p:spPr>
        <p:txBody>
          <a:bodyPr>
            <a:normAutofit/>
          </a:bodyPr>
          <a:lstStyle/>
          <a:p>
            <a:r>
              <a:rPr lang="ko-KR" altLang="en-US" sz="2800" dirty="0" smtClean="0">
                <a:solidFill>
                  <a:schemeClr val="accent1">
                    <a:lumMod val="20000"/>
                    <a:lumOff val="80000"/>
                  </a:schemeClr>
                </a:solidFill>
              </a:rPr>
              <a:t>홈페이지 게시 실습하기 </a:t>
            </a:r>
            <a:r>
              <a:rPr lang="en-US" altLang="ko-KR" sz="2800" dirty="0" smtClean="0">
                <a:solidFill>
                  <a:schemeClr val="accent1">
                    <a:lumMod val="20000"/>
                    <a:lumOff val="80000"/>
                  </a:schemeClr>
                </a:solidFill>
              </a:rPr>
              <a:t>1</a:t>
            </a:r>
            <a:endParaRPr lang="ko-KR" altLang="en-US" sz="2800" dirty="0">
              <a:solidFill>
                <a:schemeClr val="accent1">
                  <a:lumMod val="20000"/>
                  <a:lumOff val="80000"/>
                </a:schemeClr>
              </a:solidFill>
            </a:endParaRPr>
          </a:p>
        </p:txBody>
      </p:sp>
      <p:pic>
        <p:nvPicPr>
          <p:cNvPr id="4" name="그림 3"/>
          <p:cNvPicPr>
            <a:picLocks noChangeAspect="1"/>
          </p:cNvPicPr>
          <p:nvPr/>
        </p:nvPicPr>
        <p:blipFill>
          <a:blip r:embed="rId2"/>
          <a:stretch>
            <a:fillRect/>
          </a:stretch>
        </p:blipFill>
        <p:spPr>
          <a:xfrm>
            <a:off x="711200" y="1304924"/>
            <a:ext cx="5834412" cy="2553255"/>
          </a:xfrm>
          <a:prstGeom prst="rect">
            <a:avLst/>
          </a:prstGeom>
        </p:spPr>
      </p:pic>
      <p:pic>
        <p:nvPicPr>
          <p:cNvPr id="6" name="그림 5"/>
          <p:cNvPicPr>
            <a:picLocks noChangeAspect="1"/>
          </p:cNvPicPr>
          <p:nvPr/>
        </p:nvPicPr>
        <p:blipFill>
          <a:blip r:embed="rId3"/>
          <a:stretch>
            <a:fillRect/>
          </a:stretch>
        </p:blipFill>
        <p:spPr>
          <a:xfrm>
            <a:off x="711200" y="4227511"/>
            <a:ext cx="4963218" cy="1704185"/>
          </a:xfrm>
          <a:prstGeom prst="rect">
            <a:avLst/>
          </a:prstGeom>
        </p:spPr>
      </p:pic>
      <p:sp>
        <p:nvSpPr>
          <p:cNvPr id="7" name="내용 개체 틀 6"/>
          <p:cNvSpPr>
            <a:spLocks noGrp="1"/>
          </p:cNvSpPr>
          <p:nvPr>
            <p:ph idx="1"/>
          </p:nvPr>
        </p:nvSpPr>
        <p:spPr>
          <a:xfrm>
            <a:off x="6614224" y="1304924"/>
            <a:ext cx="5359400" cy="5426075"/>
          </a:xfrm>
        </p:spPr>
        <p:txBody>
          <a:bodyPr>
            <a:normAutofit/>
          </a:bodyPr>
          <a:lstStyle/>
          <a:p>
            <a:r>
              <a:rPr lang="en-US" altLang="ko-KR" sz="2000" dirty="0" smtClean="0">
                <a:solidFill>
                  <a:schemeClr val="accent1">
                    <a:lumMod val="20000"/>
                    <a:lumOff val="80000"/>
                  </a:schemeClr>
                </a:solidFill>
              </a:rPr>
              <a:t>cd /</a:t>
            </a:r>
            <a:r>
              <a:rPr lang="en-US" altLang="ko-KR" sz="2000" dirty="0" err="1" smtClean="0">
                <a:solidFill>
                  <a:schemeClr val="accent1">
                    <a:lumMod val="20000"/>
                    <a:lumOff val="80000"/>
                  </a:schemeClr>
                </a:solidFill>
              </a:rPr>
              <a:t>var</a:t>
            </a:r>
            <a:r>
              <a:rPr lang="en-US" altLang="ko-KR" sz="2000" dirty="0" smtClean="0">
                <a:solidFill>
                  <a:schemeClr val="accent1">
                    <a:lumMod val="20000"/>
                    <a:lumOff val="80000"/>
                  </a:schemeClr>
                </a:solidFill>
              </a:rPr>
              <a:t>/www/html</a:t>
            </a:r>
          </a:p>
          <a:p>
            <a:pPr marL="0" indent="0">
              <a:buNone/>
            </a:pPr>
            <a:r>
              <a:rPr lang="en-US" altLang="ko-KR" sz="2000" dirty="0">
                <a:solidFill>
                  <a:schemeClr val="accent1">
                    <a:lumMod val="20000"/>
                    <a:lumOff val="80000"/>
                  </a:schemeClr>
                </a:solidFill>
              </a:rPr>
              <a:t> </a:t>
            </a:r>
            <a:r>
              <a:rPr lang="en-US" altLang="ko-KR" sz="2000" dirty="0" smtClean="0">
                <a:solidFill>
                  <a:schemeClr val="accent1">
                    <a:lumMod val="20000"/>
                    <a:lumOff val="80000"/>
                  </a:schemeClr>
                </a:solidFill>
              </a:rPr>
              <a:t> </a:t>
            </a:r>
            <a:r>
              <a:rPr lang="ko-KR" altLang="en-US" sz="2000" dirty="0" smtClean="0">
                <a:solidFill>
                  <a:schemeClr val="accent1">
                    <a:lumMod val="20000"/>
                    <a:lumOff val="80000"/>
                  </a:schemeClr>
                </a:solidFill>
              </a:rPr>
              <a:t>기본 </a:t>
            </a:r>
            <a:r>
              <a:rPr lang="en-US" altLang="ko-KR" sz="2000" dirty="0" smtClean="0">
                <a:solidFill>
                  <a:schemeClr val="accent1">
                    <a:lumMod val="20000"/>
                    <a:lumOff val="80000"/>
                  </a:schemeClr>
                </a:solidFill>
              </a:rPr>
              <a:t>Document root</a:t>
            </a:r>
            <a:r>
              <a:rPr lang="ko-KR" altLang="en-US" sz="2000" dirty="0" smtClean="0">
                <a:solidFill>
                  <a:schemeClr val="accent1">
                    <a:lumMod val="20000"/>
                    <a:lumOff val="80000"/>
                  </a:schemeClr>
                </a:solidFill>
              </a:rPr>
              <a:t>에 진입한다</a:t>
            </a:r>
            <a:endParaRPr lang="en-US" altLang="ko-KR" sz="2000" dirty="0" smtClean="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r>
              <a:rPr lang="en-US" altLang="ko-KR" sz="2000" dirty="0" smtClean="0">
                <a:solidFill>
                  <a:schemeClr val="accent1">
                    <a:lumMod val="20000"/>
                    <a:lumOff val="80000"/>
                  </a:schemeClr>
                </a:solidFill>
              </a:rPr>
              <a:t>touch test1.html</a:t>
            </a:r>
          </a:p>
          <a:p>
            <a:pPr marL="0" indent="0">
              <a:buNone/>
            </a:pPr>
            <a:r>
              <a:rPr lang="en-US" altLang="ko-KR" sz="2000" dirty="0" smtClean="0">
                <a:solidFill>
                  <a:schemeClr val="accent1">
                    <a:lumMod val="20000"/>
                    <a:lumOff val="80000"/>
                  </a:schemeClr>
                </a:solidFill>
              </a:rPr>
              <a:t>   test1.html </a:t>
            </a:r>
            <a:r>
              <a:rPr lang="ko-KR" altLang="en-US" sz="2000" dirty="0" smtClean="0">
                <a:solidFill>
                  <a:schemeClr val="accent1">
                    <a:lumMod val="20000"/>
                    <a:lumOff val="80000"/>
                  </a:schemeClr>
                </a:solidFill>
              </a:rPr>
              <a:t>파일을 생성한다</a:t>
            </a:r>
            <a:endParaRPr lang="en-US" altLang="ko-KR" sz="2000" dirty="0" smtClean="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r>
              <a:rPr lang="en-US" altLang="ko-KR" sz="2000" dirty="0" err="1" smtClean="0">
                <a:solidFill>
                  <a:schemeClr val="accent1">
                    <a:lumMod val="20000"/>
                    <a:lumOff val="80000"/>
                  </a:schemeClr>
                </a:solidFill>
              </a:rPr>
              <a:t>sudo</a:t>
            </a:r>
            <a:r>
              <a:rPr lang="en-US" altLang="ko-KR" sz="2000" dirty="0" smtClean="0">
                <a:solidFill>
                  <a:schemeClr val="accent1">
                    <a:lumMod val="20000"/>
                    <a:lumOff val="80000"/>
                  </a:schemeClr>
                </a:solidFill>
              </a:rPr>
              <a:t> vi test1.html</a:t>
            </a:r>
          </a:p>
          <a:p>
            <a:pPr marL="0" indent="0">
              <a:buNone/>
            </a:pPr>
            <a:r>
              <a:rPr lang="en-US" altLang="ko-KR" sz="2000" dirty="0">
                <a:solidFill>
                  <a:schemeClr val="accent1">
                    <a:lumMod val="20000"/>
                    <a:lumOff val="80000"/>
                  </a:schemeClr>
                </a:solidFill>
              </a:rPr>
              <a:t> </a:t>
            </a:r>
            <a:r>
              <a:rPr lang="en-US" altLang="ko-KR" sz="2000" dirty="0" smtClean="0">
                <a:solidFill>
                  <a:schemeClr val="accent1">
                    <a:lumMod val="20000"/>
                    <a:lumOff val="80000"/>
                  </a:schemeClr>
                </a:solidFill>
              </a:rPr>
              <a:t>  test1.html </a:t>
            </a:r>
            <a:r>
              <a:rPr lang="ko-KR" altLang="en-US" sz="2000" dirty="0" smtClean="0">
                <a:solidFill>
                  <a:schemeClr val="accent1">
                    <a:lumMod val="20000"/>
                    <a:lumOff val="80000"/>
                  </a:schemeClr>
                </a:solidFill>
              </a:rPr>
              <a:t>내용작성</a:t>
            </a:r>
            <a:endParaRPr lang="en-US" altLang="ko-KR" sz="2000" dirty="0" smtClean="0">
              <a:solidFill>
                <a:schemeClr val="accent1">
                  <a:lumMod val="20000"/>
                  <a:lumOff val="80000"/>
                </a:schemeClr>
              </a:solidFill>
            </a:endParaRPr>
          </a:p>
          <a:p>
            <a:pPr marL="0" indent="0">
              <a:buNone/>
            </a:pPr>
            <a:endParaRPr lang="en-US" altLang="ko-KR" sz="2000" dirty="0" smtClean="0">
              <a:solidFill>
                <a:schemeClr val="accent1">
                  <a:lumMod val="20000"/>
                  <a:lumOff val="80000"/>
                </a:schemeClr>
              </a:solidFill>
            </a:endParaRPr>
          </a:p>
          <a:p>
            <a:r>
              <a:rPr lang="en-US" altLang="ko-KR" sz="2000" dirty="0" smtClean="0">
                <a:solidFill>
                  <a:schemeClr val="accent1">
                    <a:lumMod val="20000"/>
                    <a:lumOff val="80000"/>
                  </a:schemeClr>
                </a:solidFill>
              </a:rPr>
              <a:t>ls</a:t>
            </a:r>
          </a:p>
          <a:p>
            <a:pPr marL="0" indent="0">
              <a:buNone/>
            </a:pPr>
            <a:r>
              <a:rPr lang="ko-KR" altLang="en-US" sz="2000" dirty="0" smtClean="0">
                <a:solidFill>
                  <a:schemeClr val="accent1">
                    <a:lumMod val="20000"/>
                    <a:lumOff val="80000"/>
                  </a:schemeClr>
                </a:solidFill>
              </a:rPr>
              <a:t>기본 </a:t>
            </a:r>
            <a:r>
              <a:rPr lang="en-US" altLang="ko-KR" sz="2000" dirty="0" smtClean="0">
                <a:solidFill>
                  <a:schemeClr val="accent1">
                    <a:lumMod val="20000"/>
                    <a:lumOff val="80000"/>
                  </a:schemeClr>
                </a:solidFill>
              </a:rPr>
              <a:t>Document root</a:t>
            </a:r>
            <a:r>
              <a:rPr lang="ko-KR" altLang="en-US" sz="2000" dirty="0" smtClean="0">
                <a:solidFill>
                  <a:schemeClr val="accent1">
                    <a:lumMod val="20000"/>
                    <a:lumOff val="80000"/>
                  </a:schemeClr>
                </a:solidFill>
              </a:rPr>
              <a:t>에 저장 확인</a:t>
            </a:r>
            <a:endParaRPr lang="ko-KR" altLang="en-US" sz="2000" dirty="0">
              <a:solidFill>
                <a:schemeClr val="accent1">
                  <a:lumMod val="20000"/>
                  <a:lumOff val="80000"/>
                </a:schemeClr>
              </a:solidFill>
            </a:endParaRPr>
          </a:p>
        </p:txBody>
      </p:sp>
      <p:sp>
        <p:nvSpPr>
          <p:cNvPr id="8" name="TextBox 7"/>
          <p:cNvSpPr txBox="1"/>
          <p:nvPr/>
        </p:nvSpPr>
        <p:spPr>
          <a:xfrm>
            <a:off x="2235200" y="5931696"/>
            <a:ext cx="1760097" cy="369332"/>
          </a:xfrm>
          <a:prstGeom prst="rect">
            <a:avLst/>
          </a:prstGeom>
          <a:noFill/>
        </p:spPr>
        <p:txBody>
          <a:bodyPr wrap="none" rtlCol="0">
            <a:spAutoFit/>
          </a:bodyPr>
          <a:lstStyle/>
          <a:p>
            <a:r>
              <a:rPr lang="en-US" altLang="ko-KR" smtClean="0">
                <a:solidFill>
                  <a:schemeClr val="accent1">
                    <a:lumMod val="20000"/>
                    <a:lumOff val="80000"/>
                  </a:schemeClr>
                </a:solidFill>
                <a:latin typeface="+mn-ea"/>
              </a:rPr>
              <a:t>test1.html </a:t>
            </a:r>
            <a:r>
              <a:rPr lang="ko-KR" altLang="en-US" dirty="0" smtClean="0">
                <a:solidFill>
                  <a:schemeClr val="accent1">
                    <a:lumMod val="20000"/>
                    <a:lumOff val="80000"/>
                  </a:schemeClr>
                </a:solidFill>
                <a:latin typeface="+mn-ea"/>
              </a:rPr>
              <a:t>작성</a:t>
            </a:r>
            <a:endParaRPr lang="ko-KR" altLang="en-US" dirty="0">
              <a:solidFill>
                <a:schemeClr val="accent1">
                  <a:lumMod val="20000"/>
                  <a:lumOff val="80000"/>
                </a:schemeClr>
              </a:solidFill>
              <a:latin typeface="+mn-ea"/>
            </a:endParaRPr>
          </a:p>
        </p:txBody>
      </p:sp>
      <p:cxnSp>
        <p:nvCxnSpPr>
          <p:cNvPr id="10" name="직선 연결선 9"/>
          <p:cNvCxnSpPr/>
          <p:nvPr/>
        </p:nvCxnSpPr>
        <p:spPr>
          <a:xfrm>
            <a:off x="2616200" y="1549400"/>
            <a:ext cx="2070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4127500" y="2692400"/>
            <a:ext cx="2070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4127500" y="3251200"/>
            <a:ext cx="241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127500" y="3543300"/>
            <a:ext cx="342900" cy="5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235200" y="3543300"/>
            <a:ext cx="1416050" cy="31487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2058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857500" y="4937121"/>
            <a:ext cx="6479679" cy="1247779"/>
          </a:xfrm>
        </p:spPr>
        <p:txBody>
          <a:bodyPr>
            <a:normAutofit/>
          </a:bodyPr>
          <a:lstStyle/>
          <a:p>
            <a:r>
              <a:rPr lang="ko-KR" altLang="en-US" sz="2000" dirty="0" smtClean="0">
                <a:solidFill>
                  <a:schemeClr val="accent1">
                    <a:lumMod val="20000"/>
                    <a:lumOff val="80000"/>
                  </a:schemeClr>
                </a:solidFill>
              </a:rPr>
              <a:t>브라우저에 </a:t>
            </a:r>
            <a:r>
              <a:rPr lang="ko-KR" altLang="en-US" sz="2000" dirty="0" smtClean="0">
                <a:solidFill>
                  <a:srgbClr val="FFC000"/>
                </a:solidFill>
              </a:rPr>
              <a:t>본인 </a:t>
            </a:r>
            <a:r>
              <a:rPr lang="en-US" altLang="ko-KR" sz="2000" dirty="0" err="1" smtClean="0">
                <a:solidFill>
                  <a:srgbClr val="FFC000"/>
                </a:solidFill>
              </a:rPr>
              <a:t>ip</a:t>
            </a:r>
            <a:r>
              <a:rPr lang="en-US" altLang="ko-KR" sz="2000" dirty="0" smtClean="0">
                <a:solidFill>
                  <a:srgbClr val="FFC000"/>
                </a:solidFill>
              </a:rPr>
              <a:t> </a:t>
            </a:r>
            <a:r>
              <a:rPr lang="ko-KR" altLang="en-US" sz="2000" dirty="0" smtClean="0">
                <a:solidFill>
                  <a:srgbClr val="FFC000"/>
                </a:solidFill>
              </a:rPr>
              <a:t>주소</a:t>
            </a:r>
            <a:r>
              <a:rPr lang="en-US" altLang="ko-KR" sz="2000" dirty="0" smtClean="0">
                <a:solidFill>
                  <a:srgbClr val="FFC000"/>
                </a:solidFill>
              </a:rPr>
              <a:t>/</a:t>
            </a:r>
            <a:r>
              <a:rPr lang="ko-KR" altLang="en-US" sz="2000" dirty="0" smtClean="0">
                <a:solidFill>
                  <a:srgbClr val="FFC000"/>
                </a:solidFill>
              </a:rPr>
              <a:t>파일명 </a:t>
            </a:r>
            <a:r>
              <a:rPr lang="ko-KR" altLang="en-US" sz="2000" dirty="0" smtClean="0">
                <a:solidFill>
                  <a:schemeClr val="accent1">
                    <a:lumMod val="20000"/>
                    <a:lumOff val="80000"/>
                  </a:schemeClr>
                </a:solidFill>
              </a:rPr>
              <a:t>또는 </a:t>
            </a:r>
            <a:r>
              <a:rPr lang="en-US" altLang="ko-KR" sz="2000" dirty="0" smtClean="0">
                <a:solidFill>
                  <a:srgbClr val="FFC000"/>
                </a:solidFill>
              </a:rPr>
              <a:t>localhost/</a:t>
            </a:r>
            <a:r>
              <a:rPr lang="ko-KR" altLang="en-US" sz="2000" dirty="0" smtClean="0">
                <a:solidFill>
                  <a:srgbClr val="FFC000"/>
                </a:solidFill>
              </a:rPr>
              <a:t>파일명</a:t>
            </a:r>
            <a:endParaRPr lang="en-US" altLang="ko-KR" sz="2000" dirty="0" smtClean="0">
              <a:solidFill>
                <a:srgbClr val="FFC000"/>
              </a:solidFill>
            </a:endParaRPr>
          </a:p>
          <a:p>
            <a:pPr marL="0" indent="0">
              <a:buNone/>
            </a:pPr>
            <a:r>
              <a:rPr lang="ko-KR" altLang="en-US" sz="2000" dirty="0" smtClean="0">
                <a:solidFill>
                  <a:schemeClr val="accent1">
                    <a:lumMod val="20000"/>
                    <a:lumOff val="80000"/>
                  </a:schemeClr>
                </a:solidFill>
              </a:rPr>
              <a:t>   을 입력하면 생성된 홈페이지를 확인할 수 있다</a:t>
            </a:r>
            <a:endParaRPr lang="ko-KR" altLang="en-US" sz="2000" dirty="0">
              <a:solidFill>
                <a:schemeClr val="accent1">
                  <a:lumMod val="20000"/>
                  <a:lumOff val="80000"/>
                </a:schemeClr>
              </a:solidFill>
            </a:endParaRPr>
          </a:p>
        </p:txBody>
      </p:sp>
      <p:pic>
        <p:nvPicPr>
          <p:cNvPr id="4" name="내용 개체 틀 4"/>
          <p:cNvPicPr>
            <a:picLocks noChangeAspect="1"/>
          </p:cNvPicPr>
          <p:nvPr/>
        </p:nvPicPr>
        <p:blipFill>
          <a:blip r:embed="rId2"/>
          <a:stretch>
            <a:fillRect/>
          </a:stretch>
        </p:blipFill>
        <p:spPr>
          <a:xfrm>
            <a:off x="2717800" y="1108073"/>
            <a:ext cx="6479679" cy="3521075"/>
          </a:xfrm>
          <a:prstGeom prst="rect">
            <a:avLst/>
          </a:prstGeom>
        </p:spPr>
      </p:pic>
      <p:sp>
        <p:nvSpPr>
          <p:cNvPr id="5" name="제목 1"/>
          <p:cNvSpPr>
            <a:spLocks noGrp="1"/>
          </p:cNvSpPr>
          <p:nvPr>
            <p:ph type="title"/>
          </p:nvPr>
        </p:nvSpPr>
        <p:spPr>
          <a:xfrm>
            <a:off x="647700" y="0"/>
            <a:ext cx="8953500" cy="800100"/>
          </a:xfrm>
        </p:spPr>
        <p:txBody>
          <a:bodyPr>
            <a:normAutofit/>
          </a:bodyPr>
          <a:lstStyle/>
          <a:p>
            <a:r>
              <a:rPr lang="ko-KR" altLang="en-US" sz="2800" dirty="0" smtClean="0">
                <a:solidFill>
                  <a:schemeClr val="accent1">
                    <a:lumMod val="20000"/>
                    <a:lumOff val="80000"/>
                  </a:schemeClr>
                </a:solidFill>
              </a:rPr>
              <a:t>홈페이지 게시 실습하기 </a:t>
            </a:r>
            <a:r>
              <a:rPr lang="en-US" altLang="ko-KR" sz="2800" dirty="0" smtClean="0">
                <a:solidFill>
                  <a:schemeClr val="accent1">
                    <a:lumMod val="20000"/>
                    <a:lumOff val="80000"/>
                  </a:schemeClr>
                </a:solidFill>
              </a:rPr>
              <a:t>1</a:t>
            </a:r>
            <a:endParaRPr lang="ko-KR" altLang="en-US" sz="2800" dirty="0">
              <a:solidFill>
                <a:schemeClr val="accent1">
                  <a:lumMod val="20000"/>
                  <a:lumOff val="80000"/>
                </a:schemeClr>
              </a:solidFill>
            </a:endParaRPr>
          </a:p>
        </p:txBody>
      </p:sp>
    </p:spTree>
    <p:extLst>
      <p:ext uri="{BB962C8B-B14F-4D97-AF65-F5344CB8AC3E}">
        <p14:creationId xmlns:p14="http://schemas.microsoft.com/office/powerpoint/2010/main" val="2275296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52569" y="800100"/>
            <a:ext cx="10515600" cy="612775"/>
          </a:xfrm>
        </p:spPr>
        <p:txBody>
          <a:bodyPr>
            <a:normAutofit/>
          </a:bodyPr>
          <a:lstStyle/>
          <a:p>
            <a:r>
              <a:rPr lang="en-US" altLang="ko-KR" sz="2000" dirty="0" err="1" smtClean="0">
                <a:solidFill>
                  <a:schemeClr val="accent1">
                    <a:lumMod val="20000"/>
                    <a:lumOff val="80000"/>
                  </a:schemeClr>
                </a:solidFill>
                <a:latin typeface="+mn-ea"/>
              </a:rPr>
              <a:t>wget</a:t>
            </a:r>
            <a:r>
              <a:rPr lang="en-US" altLang="ko-KR" sz="2000" dirty="0" smtClean="0">
                <a:solidFill>
                  <a:schemeClr val="accent1">
                    <a:lumMod val="20000"/>
                    <a:lumOff val="80000"/>
                  </a:schemeClr>
                </a:solidFill>
                <a:latin typeface="+mn-ea"/>
              </a:rPr>
              <a:t> </a:t>
            </a:r>
            <a:r>
              <a:rPr lang="ko-KR" altLang="en-US" sz="2000" dirty="0" smtClean="0">
                <a:solidFill>
                  <a:schemeClr val="accent1">
                    <a:lumMod val="20000"/>
                    <a:lumOff val="80000"/>
                  </a:schemeClr>
                </a:solidFill>
                <a:latin typeface="+mn-ea"/>
              </a:rPr>
              <a:t>명령어</a:t>
            </a:r>
            <a:endParaRPr lang="ko-KR" altLang="en-US" sz="2000" dirty="0">
              <a:solidFill>
                <a:schemeClr val="accent1">
                  <a:lumMod val="20000"/>
                  <a:lumOff val="80000"/>
                </a:schemeClr>
              </a:solidFill>
              <a:latin typeface="+mn-ea"/>
            </a:endParaRPr>
          </a:p>
        </p:txBody>
      </p:sp>
      <p:sp>
        <p:nvSpPr>
          <p:cNvPr id="6" name="제목 1"/>
          <p:cNvSpPr>
            <a:spLocks noGrp="1"/>
          </p:cNvSpPr>
          <p:nvPr>
            <p:ph type="title"/>
          </p:nvPr>
        </p:nvSpPr>
        <p:spPr>
          <a:xfrm>
            <a:off x="647700" y="0"/>
            <a:ext cx="8953500" cy="800100"/>
          </a:xfrm>
        </p:spPr>
        <p:txBody>
          <a:bodyPr>
            <a:normAutofit/>
          </a:bodyPr>
          <a:lstStyle/>
          <a:p>
            <a:r>
              <a:rPr lang="ko-KR" altLang="en-US" sz="2800" dirty="0" smtClean="0">
                <a:solidFill>
                  <a:schemeClr val="accent1">
                    <a:lumMod val="20000"/>
                    <a:lumOff val="80000"/>
                  </a:schemeClr>
                </a:solidFill>
              </a:rPr>
              <a:t>홈페이지 게시 실습하기 </a:t>
            </a:r>
            <a:r>
              <a:rPr lang="en-US" altLang="ko-KR" sz="2800" dirty="0" smtClean="0">
                <a:solidFill>
                  <a:schemeClr val="accent1">
                    <a:lumMod val="20000"/>
                    <a:lumOff val="80000"/>
                  </a:schemeClr>
                </a:solidFill>
              </a:rPr>
              <a:t>2</a:t>
            </a:r>
            <a:endParaRPr lang="ko-KR" altLang="en-US" sz="2800" dirty="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a:off x="747045" y="1246187"/>
            <a:ext cx="10726647" cy="4048690"/>
          </a:xfrm>
          <a:prstGeom prst="rect">
            <a:avLst/>
          </a:prstGeom>
        </p:spPr>
      </p:pic>
      <p:sp>
        <p:nvSpPr>
          <p:cNvPr id="9" name="TextBox 8"/>
          <p:cNvSpPr txBox="1"/>
          <p:nvPr/>
        </p:nvSpPr>
        <p:spPr>
          <a:xfrm>
            <a:off x="747045" y="5340854"/>
            <a:ext cx="4033027" cy="400110"/>
          </a:xfrm>
          <a:prstGeom prst="rect">
            <a:avLst/>
          </a:prstGeom>
          <a:noFill/>
        </p:spPr>
        <p:txBody>
          <a:bodyPr wrap="none" rtlCol="0">
            <a:spAutoFit/>
          </a:bodyPr>
          <a:lstStyle/>
          <a:p>
            <a:r>
              <a:rPr lang="ko-KR" altLang="en-US" sz="2000" dirty="0" smtClean="0">
                <a:solidFill>
                  <a:schemeClr val="accent1">
                    <a:lumMod val="20000"/>
                    <a:lumOff val="80000"/>
                  </a:schemeClr>
                </a:solidFill>
                <a:latin typeface="+mn-ea"/>
              </a:rPr>
              <a:t>기본 </a:t>
            </a:r>
            <a:r>
              <a:rPr lang="en-US" altLang="ko-KR" sz="2000" dirty="0" smtClean="0">
                <a:solidFill>
                  <a:schemeClr val="accent1">
                    <a:lumMod val="20000"/>
                    <a:lumOff val="80000"/>
                  </a:schemeClr>
                </a:solidFill>
                <a:latin typeface="+mn-ea"/>
              </a:rPr>
              <a:t>Document root</a:t>
            </a:r>
            <a:r>
              <a:rPr lang="ko-KR" altLang="en-US" sz="2000" dirty="0" smtClean="0">
                <a:solidFill>
                  <a:schemeClr val="accent1">
                    <a:lumMod val="20000"/>
                    <a:lumOff val="80000"/>
                  </a:schemeClr>
                </a:solidFill>
                <a:latin typeface="+mn-ea"/>
              </a:rPr>
              <a:t>에 저장 확인</a:t>
            </a:r>
          </a:p>
        </p:txBody>
      </p:sp>
      <p:sp>
        <p:nvSpPr>
          <p:cNvPr id="7" name="직사각형 6"/>
          <p:cNvSpPr/>
          <p:nvPr/>
        </p:nvSpPr>
        <p:spPr>
          <a:xfrm>
            <a:off x="3619500" y="1739900"/>
            <a:ext cx="64516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852568" y="5025975"/>
            <a:ext cx="2512931" cy="31487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p:cNvCxnSpPr/>
          <p:nvPr/>
        </p:nvCxnSpPr>
        <p:spPr>
          <a:xfrm>
            <a:off x="3619500" y="5025975"/>
            <a:ext cx="3937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897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52569" y="800100"/>
            <a:ext cx="10515600" cy="612775"/>
          </a:xfrm>
        </p:spPr>
        <p:txBody>
          <a:bodyPr>
            <a:normAutofit/>
          </a:bodyPr>
          <a:lstStyle/>
          <a:p>
            <a:r>
              <a:rPr lang="ko-KR" altLang="en-US" sz="2000" dirty="0" smtClean="0">
                <a:solidFill>
                  <a:schemeClr val="accent1">
                    <a:lumMod val="20000"/>
                    <a:lumOff val="80000"/>
                  </a:schemeClr>
                </a:solidFill>
                <a:latin typeface="+mn-ea"/>
              </a:rPr>
              <a:t>윈도우 </a:t>
            </a:r>
            <a:r>
              <a:rPr lang="en-US" altLang="ko-KR" sz="2000" dirty="0" smtClean="0">
                <a:solidFill>
                  <a:schemeClr val="accent1">
                    <a:lumMod val="20000"/>
                    <a:lumOff val="80000"/>
                  </a:schemeClr>
                </a:solidFill>
                <a:latin typeface="+mn-ea"/>
              </a:rPr>
              <a:t>-&gt; </a:t>
            </a:r>
            <a:r>
              <a:rPr lang="ko-KR" altLang="en-US" sz="2000" dirty="0" err="1" smtClean="0">
                <a:solidFill>
                  <a:schemeClr val="accent1">
                    <a:lumMod val="20000"/>
                    <a:lumOff val="80000"/>
                  </a:schemeClr>
                </a:solidFill>
                <a:latin typeface="+mn-ea"/>
              </a:rPr>
              <a:t>리눅스</a:t>
            </a:r>
            <a:r>
              <a:rPr lang="ko-KR" altLang="en-US" sz="2000" dirty="0" smtClean="0">
                <a:solidFill>
                  <a:schemeClr val="accent1">
                    <a:lumMod val="20000"/>
                    <a:lumOff val="80000"/>
                  </a:schemeClr>
                </a:solidFill>
                <a:latin typeface="+mn-ea"/>
              </a:rPr>
              <a:t> 명령어 </a:t>
            </a:r>
            <a:r>
              <a:rPr lang="en-US" altLang="ko-KR" sz="2000" dirty="0" err="1" smtClean="0">
                <a:solidFill>
                  <a:schemeClr val="accent1">
                    <a:lumMod val="20000"/>
                    <a:lumOff val="80000"/>
                  </a:schemeClr>
                </a:solidFill>
                <a:latin typeface="+mn-ea"/>
              </a:rPr>
              <a:t>scp</a:t>
            </a:r>
            <a:endParaRPr lang="ko-KR" altLang="en-US" sz="2000" dirty="0">
              <a:solidFill>
                <a:schemeClr val="accent1">
                  <a:lumMod val="20000"/>
                  <a:lumOff val="80000"/>
                </a:schemeClr>
              </a:solidFill>
              <a:latin typeface="+mn-ea"/>
            </a:endParaRPr>
          </a:p>
        </p:txBody>
      </p:sp>
      <p:pic>
        <p:nvPicPr>
          <p:cNvPr id="4" name="그림 3"/>
          <p:cNvPicPr>
            <a:picLocks noChangeAspect="1"/>
          </p:cNvPicPr>
          <p:nvPr/>
        </p:nvPicPr>
        <p:blipFill>
          <a:blip r:embed="rId2"/>
          <a:stretch>
            <a:fillRect/>
          </a:stretch>
        </p:blipFill>
        <p:spPr>
          <a:xfrm>
            <a:off x="852569" y="1662634"/>
            <a:ext cx="10688371" cy="1894001"/>
          </a:xfrm>
          <a:prstGeom prst="rect">
            <a:avLst/>
          </a:prstGeom>
        </p:spPr>
      </p:pic>
      <p:pic>
        <p:nvPicPr>
          <p:cNvPr id="5" name="그림 4"/>
          <p:cNvPicPr>
            <a:picLocks noChangeAspect="1"/>
          </p:cNvPicPr>
          <p:nvPr/>
        </p:nvPicPr>
        <p:blipFill>
          <a:blip r:embed="rId3"/>
          <a:stretch>
            <a:fillRect/>
          </a:stretch>
        </p:blipFill>
        <p:spPr>
          <a:xfrm>
            <a:off x="3392569" y="4746557"/>
            <a:ext cx="5182323" cy="485843"/>
          </a:xfrm>
          <a:prstGeom prst="rect">
            <a:avLst/>
          </a:prstGeom>
        </p:spPr>
      </p:pic>
      <p:sp>
        <p:nvSpPr>
          <p:cNvPr id="6" name="제목 1"/>
          <p:cNvSpPr>
            <a:spLocks noGrp="1"/>
          </p:cNvSpPr>
          <p:nvPr>
            <p:ph type="title"/>
          </p:nvPr>
        </p:nvSpPr>
        <p:spPr>
          <a:xfrm>
            <a:off x="647700" y="0"/>
            <a:ext cx="8953500" cy="800100"/>
          </a:xfrm>
        </p:spPr>
        <p:txBody>
          <a:bodyPr>
            <a:normAutofit/>
          </a:bodyPr>
          <a:lstStyle/>
          <a:p>
            <a:r>
              <a:rPr lang="ko-KR" altLang="en-US" sz="2800" dirty="0" smtClean="0">
                <a:solidFill>
                  <a:schemeClr val="accent1">
                    <a:lumMod val="20000"/>
                    <a:lumOff val="80000"/>
                  </a:schemeClr>
                </a:solidFill>
              </a:rPr>
              <a:t>홈페이지 게시 실습하기 </a:t>
            </a:r>
            <a:r>
              <a:rPr lang="en-US" altLang="ko-KR" sz="2800" dirty="0" smtClean="0">
                <a:solidFill>
                  <a:schemeClr val="accent1">
                    <a:lumMod val="20000"/>
                    <a:lumOff val="80000"/>
                  </a:schemeClr>
                </a:solidFill>
              </a:rPr>
              <a:t>2</a:t>
            </a:r>
            <a:endParaRPr lang="ko-KR" altLang="en-US" sz="2800" dirty="0">
              <a:solidFill>
                <a:schemeClr val="accent1">
                  <a:lumMod val="20000"/>
                  <a:lumOff val="80000"/>
                </a:schemeClr>
              </a:solidFill>
            </a:endParaRPr>
          </a:p>
        </p:txBody>
      </p:sp>
      <p:sp>
        <p:nvSpPr>
          <p:cNvPr id="8" name="TextBox 7"/>
          <p:cNvSpPr txBox="1"/>
          <p:nvPr/>
        </p:nvSpPr>
        <p:spPr>
          <a:xfrm>
            <a:off x="3967216" y="5232400"/>
            <a:ext cx="4033027" cy="400110"/>
          </a:xfrm>
          <a:prstGeom prst="rect">
            <a:avLst/>
          </a:prstGeom>
          <a:noFill/>
        </p:spPr>
        <p:txBody>
          <a:bodyPr wrap="none" rtlCol="0">
            <a:spAutoFit/>
          </a:bodyPr>
          <a:lstStyle/>
          <a:p>
            <a:r>
              <a:rPr lang="ko-KR" altLang="en-US" sz="2000" dirty="0" smtClean="0">
                <a:solidFill>
                  <a:schemeClr val="accent1">
                    <a:lumMod val="20000"/>
                    <a:lumOff val="80000"/>
                  </a:schemeClr>
                </a:solidFill>
                <a:latin typeface="+mn-ea"/>
              </a:rPr>
              <a:t>기본 </a:t>
            </a:r>
            <a:r>
              <a:rPr lang="en-US" altLang="ko-KR" sz="2000" dirty="0" smtClean="0">
                <a:solidFill>
                  <a:schemeClr val="accent1">
                    <a:lumMod val="20000"/>
                    <a:lumOff val="80000"/>
                  </a:schemeClr>
                </a:solidFill>
                <a:latin typeface="+mn-ea"/>
              </a:rPr>
              <a:t>Document root</a:t>
            </a:r>
            <a:r>
              <a:rPr lang="ko-KR" altLang="en-US" sz="2000" dirty="0" smtClean="0">
                <a:solidFill>
                  <a:schemeClr val="accent1">
                    <a:lumMod val="20000"/>
                    <a:lumOff val="80000"/>
                  </a:schemeClr>
                </a:solidFill>
                <a:latin typeface="+mn-ea"/>
              </a:rPr>
              <a:t>에 저장 확인</a:t>
            </a:r>
          </a:p>
        </p:txBody>
      </p:sp>
      <p:sp>
        <p:nvSpPr>
          <p:cNvPr id="9" name="직사각형 8"/>
          <p:cNvSpPr/>
          <p:nvPr/>
        </p:nvSpPr>
        <p:spPr>
          <a:xfrm>
            <a:off x="2298700" y="2159000"/>
            <a:ext cx="7899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0741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344226" y="1551565"/>
            <a:ext cx="7325747" cy="3096057"/>
          </a:xfrm>
          <a:prstGeom prst="rect">
            <a:avLst/>
          </a:prstGeom>
        </p:spPr>
      </p:pic>
      <p:sp>
        <p:nvSpPr>
          <p:cNvPr id="5" name="내용 개체 틀 2"/>
          <p:cNvSpPr txBox="1">
            <a:spLocks/>
          </p:cNvSpPr>
          <p:nvPr/>
        </p:nvSpPr>
        <p:spPr>
          <a:xfrm>
            <a:off x="2857500" y="4937121"/>
            <a:ext cx="6479679" cy="124777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smtClean="0">
                <a:solidFill>
                  <a:schemeClr val="accent1">
                    <a:lumMod val="20000"/>
                    <a:lumOff val="80000"/>
                  </a:schemeClr>
                </a:solidFill>
              </a:rPr>
              <a:t>브라우저에 </a:t>
            </a:r>
            <a:r>
              <a:rPr lang="ko-KR" altLang="en-US" sz="2000" dirty="0" smtClean="0">
                <a:solidFill>
                  <a:srgbClr val="FFC000"/>
                </a:solidFill>
              </a:rPr>
              <a:t>본인 </a:t>
            </a:r>
            <a:r>
              <a:rPr lang="en-US" altLang="ko-KR" sz="2000" dirty="0" err="1" smtClean="0">
                <a:solidFill>
                  <a:srgbClr val="FFC000"/>
                </a:solidFill>
              </a:rPr>
              <a:t>ip</a:t>
            </a:r>
            <a:r>
              <a:rPr lang="en-US" altLang="ko-KR" sz="2000" dirty="0" smtClean="0">
                <a:solidFill>
                  <a:srgbClr val="FFC000"/>
                </a:solidFill>
              </a:rPr>
              <a:t> </a:t>
            </a:r>
            <a:r>
              <a:rPr lang="ko-KR" altLang="en-US" sz="2000" dirty="0" smtClean="0">
                <a:solidFill>
                  <a:srgbClr val="FFC000"/>
                </a:solidFill>
              </a:rPr>
              <a:t>주소</a:t>
            </a:r>
            <a:r>
              <a:rPr lang="en-US" altLang="ko-KR" sz="2000" dirty="0" smtClean="0">
                <a:solidFill>
                  <a:srgbClr val="FFC000"/>
                </a:solidFill>
              </a:rPr>
              <a:t>/</a:t>
            </a:r>
            <a:r>
              <a:rPr lang="ko-KR" altLang="en-US" sz="2000" dirty="0" smtClean="0">
                <a:solidFill>
                  <a:srgbClr val="FFC000"/>
                </a:solidFill>
              </a:rPr>
              <a:t>파일명 </a:t>
            </a:r>
            <a:r>
              <a:rPr lang="ko-KR" altLang="en-US" sz="2000" dirty="0" smtClean="0">
                <a:solidFill>
                  <a:schemeClr val="accent1">
                    <a:lumMod val="20000"/>
                    <a:lumOff val="80000"/>
                  </a:schemeClr>
                </a:solidFill>
              </a:rPr>
              <a:t>또는 </a:t>
            </a:r>
            <a:r>
              <a:rPr lang="en-US" altLang="ko-KR" sz="2000" dirty="0" smtClean="0">
                <a:solidFill>
                  <a:srgbClr val="FFC000"/>
                </a:solidFill>
              </a:rPr>
              <a:t>localhost/</a:t>
            </a:r>
            <a:r>
              <a:rPr lang="ko-KR" altLang="en-US" sz="2000" dirty="0" smtClean="0">
                <a:solidFill>
                  <a:srgbClr val="FFC000"/>
                </a:solidFill>
              </a:rPr>
              <a:t>파일명</a:t>
            </a:r>
            <a:endParaRPr lang="en-US" altLang="ko-KR" sz="2000" dirty="0" smtClean="0">
              <a:solidFill>
                <a:srgbClr val="FFC000"/>
              </a:solidFill>
            </a:endParaRPr>
          </a:p>
          <a:p>
            <a:pPr marL="0" indent="0">
              <a:buFont typeface="Arial" panose="020B0604020202020204" pitchFamily="34" charset="0"/>
              <a:buNone/>
            </a:pPr>
            <a:r>
              <a:rPr lang="ko-KR" altLang="en-US" sz="2000" dirty="0" smtClean="0">
                <a:solidFill>
                  <a:schemeClr val="accent1">
                    <a:lumMod val="20000"/>
                    <a:lumOff val="80000"/>
                  </a:schemeClr>
                </a:solidFill>
              </a:rPr>
              <a:t>   을 입력하면 생성된 홈페이지를 확인할 수 있다</a:t>
            </a:r>
            <a:endParaRPr lang="ko-KR" altLang="en-US" sz="2000" dirty="0">
              <a:solidFill>
                <a:schemeClr val="accent1">
                  <a:lumMod val="20000"/>
                  <a:lumOff val="80000"/>
                </a:schemeClr>
              </a:solidFill>
            </a:endParaRPr>
          </a:p>
        </p:txBody>
      </p:sp>
      <p:sp>
        <p:nvSpPr>
          <p:cNvPr id="6" name="제목 1"/>
          <p:cNvSpPr>
            <a:spLocks noGrp="1"/>
          </p:cNvSpPr>
          <p:nvPr>
            <p:ph type="title"/>
          </p:nvPr>
        </p:nvSpPr>
        <p:spPr>
          <a:xfrm>
            <a:off x="647700" y="0"/>
            <a:ext cx="8953500" cy="800100"/>
          </a:xfrm>
        </p:spPr>
        <p:txBody>
          <a:bodyPr>
            <a:normAutofit/>
          </a:bodyPr>
          <a:lstStyle/>
          <a:p>
            <a:r>
              <a:rPr lang="ko-KR" altLang="en-US" sz="2800" dirty="0" smtClean="0">
                <a:solidFill>
                  <a:schemeClr val="accent1">
                    <a:lumMod val="20000"/>
                    <a:lumOff val="80000"/>
                  </a:schemeClr>
                </a:solidFill>
              </a:rPr>
              <a:t>홈페이지 게시 실습하기 </a:t>
            </a:r>
            <a:r>
              <a:rPr lang="en-US" altLang="ko-KR" sz="2800" dirty="0" smtClean="0">
                <a:solidFill>
                  <a:schemeClr val="accent1">
                    <a:lumMod val="20000"/>
                    <a:lumOff val="80000"/>
                  </a:schemeClr>
                </a:solidFill>
              </a:rPr>
              <a:t>2</a:t>
            </a:r>
            <a:endParaRPr lang="ko-KR" altLang="en-US" sz="2800" dirty="0">
              <a:solidFill>
                <a:schemeClr val="accent1">
                  <a:lumMod val="20000"/>
                  <a:lumOff val="80000"/>
                </a:schemeClr>
              </a:solidFill>
            </a:endParaRPr>
          </a:p>
        </p:txBody>
      </p:sp>
    </p:spTree>
    <p:extLst>
      <p:ext uri="{BB962C8B-B14F-4D97-AF65-F5344CB8AC3E}">
        <p14:creationId xmlns:p14="http://schemas.microsoft.com/office/powerpoint/2010/main" val="26634572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645</TotalTime>
  <Words>660</Words>
  <Application>Microsoft Office PowerPoint</Application>
  <PresentationFormat>와이드스크린</PresentationFormat>
  <Paragraphs>169</Paragraphs>
  <Slides>26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26</vt:i4>
      </vt:variant>
    </vt:vector>
  </HeadingPairs>
  <TitlesOfParts>
    <vt:vector size="31" baseType="lpstr">
      <vt:lpstr>맑은 고딕</vt:lpstr>
      <vt:lpstr>Arial</vt:lpstr>
      <vt:lpstr>Calibri</vt:lpstr>
      <vt:lpstr>Calibri Light</vt:lpstr>
      <vt:lpstr>Office Theme</vt:lpstr>
      <vt:lpstr>리눅스 08강</vt:lpstr>
      <vt:lpstr>용어 정리</vt:lpstr>
      <vt:lpstr>내용 정리</vt:lpstr>
      <vt:lpstr>apache 데몬 설치 확인</vt:lpstr>
      <vt:lpstr>홈페이지 게시 실습하기 1</vt:lpstr>
      <vt:lpstr>홈페이지 게시 실습하기 1</vt:lpstr>
      <vt:lpstr>홈페이지 게시 실습하기 2</vt:lpstr>
      <vt:lpstr>홈페이지 게시 실습하기 2</vt:lpstr>
      <vt:lpstr>홈페이지 게시 실습하기 2</vt:lpstr>
      <vt:lpstr>URL 이해하기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Push   로컬저장소에 저장된 변경사항을 원격저장소에 업로드 하는 것을 의미한다.   다른 개발자들이 작성한 코드와 자신이 작성한 코드를 결합하기 전에 로컬에서 작업한 변경 사항을 원격저장소에 반영하려면 push 명령어를 사용해야 한다.   Pull   원격저장소에 저장된 변경사항을 로컬저장소로 가져오는 것을 의미한다.  다른 개발자들이 작성한 코드나 원격저장소에 업로드 된 코드를 내 로컬저장소에 반영하고 싶을 때 pull 명령어를 사용한다.</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DataSWB</dc:creator>
  <cp:lastModifiedBy>DataSWB</cp:lastModifiedBy>
  <cp:revision>64</cp:revision>
  <dcterms:created xsi:type="dcterms:W3CDTF">2023-04-18T00:18:45Z</dcterms:created>
  <dcterms:modified xsi:type="dcterms:W3CDTF">2023-04-19T04:07:11Z</dcterms:modified>
</cp:coreProperties>
</file>